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725" r:id="rId2"/>
    <p:sldMasterId id="2147483710" r:id="rId3"/>
    <p:sldMasterId id="2147483714" r:id="rId4"/>
    <p:sldMasterId id="2147483712" r:id="rId5"/>
    <p:sldMasterId id="2147483718" r:id="rId6"/>
    <p:sldMasterId id="2147483732" r:id="rId7"/>
    <p:sldMasterId id="2147483730" r:id="rId8"/>
  </p:sldMasterIdLst>
  <p:notesMasterIdLst>
    <p:notesMasterId r:id="rId43"/>
  </p:notesMasterIdLst>
  <p:sldIdLst>
    <p:sldId id="586" r:id="rId9"/>
    <p:sldId id="612" r:id="rId10"/>
    <p:sldId id="585" r:id="rId11"/>
    <p:sldId id="624" r:id="rId12"/>
    <p:sldId id="596" r:id="rId13"/>
    <p:sldId id="597" r:id="rId14"/>
    <p:sldId id="598" r:id="rId15"/>
    <p:sldId id="621" r:id="rId16"/>
    <p:sldId id="600" r:id="rId17"/>
    <p:sldId id="622" r:id="rId18"/>
    <p:sldId id="587" r:id="rId19"/>
    <p:sldId id="535" r:id="rId20"/>
    <p:sldId id="599" r:id="rId21"/>
    <p:sldId id="616" r:id="rId22"/>
    <p:sldId id="609" r:id="rId23"/>
    <p:sldId id="529" r:id="rId24"/>
    <p:sldId id="592" r:id="rId25"/>
    <p:sldId id="623" r:id="rId26"/>
    <p:sldId id="546" r:id="rId27"/>
    <p:sldId id="617" r:id="rId28"/>
    <p:sldId id="613" r:id="rId29"/>
    <p:sldId id="560" r:id="rId30"/>
    <p:sldId id="625" r:id="rId31"/>
    <p:sldId id="557" r:id="rId32"/>
    <p:sldId id="604" r:id="rId33"/>
    <p:sldId id="582" r:id="rId34"/>
    <p:sldId id="618" r:id="rId35"/>
    <p:sldId id="611" r:id="rId36"/>
    <p:sldId id="610" r:id="rId37"/>
    <p:sldId id="619" r:id="rId38"/>
    <p:sldId id="543" r:id="rId39"/>
    <p:sldId id="607" r:id="rId40"/>
    <p:sldId id="614" r:id="rId41"/>
    <p:sldId id="524" r:id="rId42"/>
  </p:sldIdLst>
  <p:sldSz cx="18288000" cy="10287000"/>
  <p:notesSz cx="6858000" cy="9144000"/>
  <p:defaultTex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932E1BFE-9EDE-E747-B9E1-8AEC78A19C30}">
          <p14:sldIdLst>
            <p14:sldId id="586"/>
            <p14:sldId id="612"/>
            <p14:sldId id="585"/>
            <p14:sldId id="624"/>
            <p14:sldId id="596"/>
            <p14:sldId id="597"/>
            <p14:sldId id="598"/>
            <p14:sldId id="621"/>
            <p14:sldId id="600"/>
            <p14:sldId id="622"/>
            <p14:sldId id="587"/>
            <p14:sldId id="535"/>
            <p14:sldId id="599"/>
            <p14:sldId id="616"/>
            <p14:sldId id="609"/>
            <p14:sldId id="529"/>
            <p14:sldId id="592"/>
            <p14:sldId id="623"/>
            <p14:sldId id="546"/>
            <p14:sldId id="617"/>
            <p14:sldId id="613"/>
            <p14:sldId id="560"/>
            <p14:sldId id="625"/>
            <p14:sldId id="557"/>
            <p14:sldId id="604"/>
            <p14:sldId id="582"/>
            <p14:sldId id="618"/>
            <p14:sldId id="611"/>
            <p14:sldId id="610"/>
            <p14:sldId id="619"/>
            <p14:sldId id="543"/>
            <p14:sldId id="607"/>
            <p14:sldId id="614"/>
            <p14:sldId id="524"/>
          </p14:sldIdLst>
        </p14:section>
      </p14:sectionLst>
    </p:ext>
    <p:ext uri="{EFAFB233-063F-42B5-8137-9DF3F51BA10A}">
      <p15:sldGuideLst xmlns:p15="http://schemas.microsoft.com/office/powerpoint/2012/main">
        <p15:guide id="1" orient="horz" pos="766">
          <p15:clr>
            <a:srgbClr val="A4A3A4"/>
          </p15:clr>
        </p15:guide>
        <p15:guide id="2" pos="57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won Jae Yung" initials="KJY" lastIdx="1" clrIdx="0">
    <p:extLst>
      <p:ext uri="{19B8F6BF-5375-455C-9EA6-DF929625EA0E}">
        <p15:presenceInfo xmlns:p15="http://schemas.microsoft.com/office/powerpoint/2012/main" userId="83446210a5cde123" providerId="Windows Live"/>
      </p:ext>
    </p:extLst>
  </p:cmAuthor>
  <p:cmAuthor id="2" name="TRL" initials="dop" lastIdx="2" clrIdx="1">
    <p:extLst>
      <p:ext uri="{19B8F6BF-5375-455C-9EA6-DF929625EA0E}">
        <p15:presenceInfo xmlns:p15="http://schemas.microsoft.com/office/powerpoint/2012/main" userId="TRL" providerId="None"/>
      </p:ext>
    </p:extLst>
  </p:cmAuthor>
  <p:cmAuthor id="3" name="Olson" initials="dop" lastIdx="33" clrIdx="2">
    <p:extLst>
      <p:ext uri="{19B8F6BF-5375-455C-9EA6-DF929625EA0E}">
        <p15:presenceInfo xmlns:p15="http://schemas.microsoft.com/office/powerpoint/2012/main" userId="Ol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7A1"/>
    <a:srgbClr val="002060"/>
    <a:srgbClr val="002460"/>
    <a:srgbClr val="000099"/>
    <a:srgbClr val="0000FF"/>
    <a:srgbClr val="240E74"/>
    <a:srgbClr val="230280"/>
    <a:srgbClr val="002859"/>
    <a:srgbClr val="A3E7A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26" autoAdjust="0"/>
    <p:restoredTop sz="92892" autoAdjust="0"/>
  </p:normalViewPr>
  <p:slideViewPr>
    <p:cSldViewPr snapToGrid="0" snapToObjects="1" showGuides="1">
      <p:cViewPr varScale="1">
        <p:scale>
          <a:sx n="27" d="100"/>
          <a:sy n="27" d="100"/>
        </p:scale>
        <p:origin x="72" y="1042"/>
      </p:cViewPr>
      <p:guideLst>
        <p:guide orient="horz" pos="766"/>
        <p:guide pos="57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C28DF-7420-4260-BAFC-84A07A15F567}" type="doc">
      <dgm:prSet loTypeId="urn:microsoft.com/office/officeart/2005/8/layout/rings+Icon" loCatId="officeonline" qsTypeId="urn:microsoft.com/office/officeart/2005/8/quickstyle/simple2" qsCatId="simple" csTypeId="urn:microsoft.com/office/officeart/2005/8/colors/accent1_4" csCatId="accent1" phldr="1"/>
      <dgm:spPr/>
    </dgm:pt>
    <dgm:pt modelId="{AABB67DD-A670-4DBF-9886-C7F03FE1167C}">
      <dgm:prSet phldrT="[Text]"/>
      <dgm:spPr>
        <a:solidFill>
          <a:srgbClr val="FF0000">
            <a:alpha val="50000"/>
          </a:srgbClr>
        </a:solidFill>
        <a:ln>
          <a:solidFill>
            <a:schemeClr val="bg1"/>
          </a:solidFill>
        </a:ln>
      </dgm:spPr>
      <dgm:t>
        <a:bodyPr/>
        <a:lstStyle/>
        <a:p>
          <a:endParaRPr lang="en-US" dirty="0"/>
        </a:p>
      </dgm:t>
    </dgm:pt>
    <dgm:pt modelId="{886ED763-6B4D-4169-87F8-DDA8A794EA23}" type="parTrans" cxnId="{C2E1DC91-3CC4-4958-96EA-68D9FD1E2A54}">
      <dgm:prSet/>
      <dgm:spPr/>
      <dgm:t>
        <a:bodyPr/>
        <a:lstStyle/>
        <a:p>
          <a:endParaRPr lang="en-US"/>
        </a:p>
      </dgm:t>
    </dgm:pt>
    <dgm:pt modelId="{C0ED1445-36A4-46EE-A60C-37CD9F9EC697}" type="sibTrans" cxnId="{C2E1DC91-3CC4-4958-96EA-68D9FD1E2A54}">
      <dgm:prSet/>
      <dgm:spPr/>
      <dgm:t>
        <a:bodyPr/>
        <a:lstStyle/>
        <a:p>
          <a:endParaRPr lang="en-US"/>
        </a:p>
      </dgm:t>
    </dgm:pt>
    <dgm:pt modelId="{7FF2D610-B743-423D-9511-89726422032D}">
      <dgm:prSet phldrT="[Text]"/>
      <dgm:spPr>
        <a:solidFill>
          <a:srgbClr val="FFFF00">
            <a:alpha val="50000"/>
          </a:srgbClr>
        </a:solidFill>
      </dgm:spPr>
      <dgm:t>
        <a:bodyPr/>
        <a:lstStyle/>
        <a:p>
          <a:endParaRPr lang="en-US" dirty="0"/>
        </a:p>
      </dgm:t>
    </dgm:pt>
    <dgm:pt modelId="{901006D2-8216-4CED-B688-673741D30738}" type="parTrans" cxnId="{0C406FD2-F063-4FA1-90F0-F1B267F0AF60}">
      <dgm:prSet/>
      <dgm:spPr/>
      <dgm:t>
        <a:bodyPr/>
        <a:lstStyle/>
        <a:p>
          <a:endParaRPr lang="en-US"/>
        </a:p>
      </dgm:t>
    </dgm:pt>
    <dgm:pt modelId="{8599F738-2A57-4E87-91FD-FBFCA54726F6}" type="sibTrans" cxnId="{0C406FD2-F063-4FA1-90F0-F1B267F0AF60}">
      <dgm:prSet/>
      <dgm:spPr/>
      <dgm:t>
        <a:bodyPr/>
        <a:lstStyle/>
        <a:p>
          <a:endParaRPr lang="en-US"/>
        </a:p>
      </dgm:t>
    </dgm:pt>
    <dgm:pt modelId="{4866672B-5828-4D98-BC17-7741B7287901}" type="pres">
      <dgm:prSet presAssocID="{4E6C28DF-7420-4260-BAFC-84A07A15F567}" presName="Name0" presStyleCnt="0">
        <dgm:presLayoutVars>
          <dgm:chMax val="7"/>
          <dgm:dir/>
          <dgm:resizeHandles val="exact"/>
        </dgm:presLayoutVars>
      </dgm:prSet>
      <dgm:spPr/>
    </dgm:pt>
    <dgm:pt modelId="{8D771415-AF5B-4A0D-9418-AD791F5A677D}" type="pres">
      <dgm:prSet presAssocID="{4E6C28DF-7420-4260-BAFC-84A07A15F567}" presName="ellipse1" presStyleLbl="vennNode1" presStyleIdx="0" presStyleCnt="2" custScaleX="221692" custLinFactNeighborX="-28951" custLinFactNeighborY="43338">
        <dgm:presLayoutVars>
          <dgm:bulletEnabled val="1"/>
        </dgm:presLayoutVars>
      </dgm:prSet>
      <dgm:spPr/>
    </dgm:pt>
    <dgm:pt modelId="{80860E4C-0F86-4140-BC86-DFCB4D8F5FB8}" type="pres">
      <dgm:prSet presAssocID="{4E6C28DF-7420-4260-BAFC-84A07A15F567}" presName="ellipse2" presStyleLbl="vennNode1" presStyleIdx="1" presStyleCnt="2" custScaleX="223252" custLinFactNeighborX="22462" custLinFactNeighborY="-23357">
        <dgm:presLayoutVars>
          <dgm:bulletEnabled val="1"/>
        </dgm:presLayoutVars>
      </dgm:prSet>
      <dgm:spPr/>
    </dgm:pt>
  </dgm:ptLst>
  <dgm:cxnLst>
    <dgm:cxn modelId="{97E64824-9DAC-48B7-A939-0FB3BEBDD28D}" type="presOf" srcId="{4E6C28DF-7420-4260-BAFC-84A07A15F567}" destId="{4866672B-5828-4D98-BC17-7741B7287901}" srcOrd="0" destOrd="0" presId="urn:microsoft.com/office/officeart/2005/8/layout/rings+Icon"/>
    <dgm:cxn modelId="{09D5BE54-8871-47B5-8456-5B320F1C0178}" type="presOf" srcId="{AABB67DD-A670-4DBF-9886-C7F03FE1167C}" destId="{8D771415-AF5B-4A0D-9418-AD791F5A677D}" srcOrd="0" destOrd="0" presId="urn:microsoft.com/office/officeart/2005/8/layout/rings+Icon"/>
    <dgm:cxn modelId="{C2E1DC91-3CC4-4958-96EA-68D9FD1E2A54}" srcId="{4E6C28DF-7420-4260-BAFC-84A07A15F567}" destId="{AABB67DD-A670-4DBF-9886-C7F03FE1167C}" srcOrd="0" destOrd="0" parTransId="{886ED763-6B4D-4169-87F8-DDA8A794EA23}" sibTransId="{C0ED1445-36A4-46EE-A60C-37CD9F9EC697}"/>
    <dgm:cxn modelId="{24327792-C5CD-4A14-A74B-A02627606A87}" type="presOf" srcId="{7FF2D610-B743-423D-9511-89726422032D}" destId="{80860E4C-0F86-4140-BC86-DFCB4D8F5FB8}" srcOrd="0" destOrd="0" presId="urn:microsoft.com/office/officeart/2005/8/layout/rings+Icon"/>
    <dgm:cxn modelId="{0C406FD2-F063-4FA1-90F0-F1B267F0AF60}" srcId="{4E6C28DF-7420-4260-BAFC-84A07A15F567}" destId="{7FF2D610-B743-423D-9511-89726422032D}" srcOrd="1" destOrd="0" parTransId="{901006D2-8216-4CED-B688-673741D30738}" sibTransId="{8599F738-2A57-4E87-91FD-FBFCA54726F6}"/>
    <dgm:cxn modelId="{485D0D65-A60A-4564-B7E2-E1F168AB6D4C}" type="presParOf" srcId="{4866672B-5828-4D98-BC17-7741B7287901}" destId="{8D771415-AF5B-4A0D-9418-AD791F5A677D}" srcOrd="0" destOrd="0" presId="urn:microsoft.com/office/officeart/2005/8/layout/rings+Icon"/>
    <dgm:cxn modelId="{262F8C7D-BFBE-4F81-AE88-197A6ABB902B}" type="presParOf" srcId="{4866672B-5828-4D98-BC17-7741B7287901}" destId="{80860E4C-0F86-4140-BC86-DFCB4D8F5FB8}"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5E3274-20CA-4F8A-AD62-A73ABA333BA3}"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n-US"/>
        </a:p>
      </dgm:t>
    </dgm:pt>
    <dgm:pt modelId="{EFA81806-BEB1-48FD-8A3F-2D2FB12F818A}">
      <dgm:prSet phldrT="[Text]"/>
      <dgm:spPr/>
      <dgm:t>
        <a:bodyPr/>
        <a:lstStyle/>
        <a:p>
          <a:r>
            <a:rPr lang="en-US" dirty="0"/>
            <a:t>Health &amp; Quality of Life (“whole”)</a:t>
          </a:r>
        </a:p>
      </dgm:t>
    </dgm:pt>
    <dgm:pt modelId="{A77D7353-FCDE-400C-B645-9FE3B0BB424E}" type="parTrans" cxnId="{BA46C327-38D1-49D4-AC2D-C8E15FC367CE}">
      <dgm:prSet/>
      <dgm:spPr/>
      <dgm:t>
        <a:bodyPr/>
        <a:lstStyle/>
        <a:p>
          <a:endParaRPr lang="en-US"/>
        </a:p>
      </dgm:t>
    </dgm:pt>
    <dgm:pt modelId="{44BD7E9C-2466-4B6E-B2A0-473D2E0590C7}" type="sibTrans" cxnId="{BA46C327-38D1-49D4-AC2D-C8E15FC367CE}">
      <dgm:prSet/>
      <dgm:spPr/>
      <dgm:t>
        <a:bodyPr/>
        <a:lstStyle/>
        <a:p>
          <a:endParaRPr lang="en-US"/>
        </a:p>
      </dgm:t>
    </dgm:pt>
    <dgm:pt modelId="{D9E21198-E8B1-43E5-9454-635A13283DD7}">
      <dgm:prSet phldrT="[Text]"/>
      <dgm:spPr>
        <a:solidFill>
          <a:schemeClr val="accent1">
            <a:lumMod val="50000"/>
            <a:lumOff val="50000"/>
          </a:schemeClr>
        </a:solidFill>
      </dgm:spPr>
      <dgm:t>
        <a:bodyPr/>
        <a:lstStyle/>
        <a:p>
          <a:r>
            <a:rPr lang="en-US" dirty="0"/>
            <a:t>Pre-understanding</a:t>
          </a:r>
        </a:p>
      </dgm:t>
    </dgm:pt>
    <dgm:pt modelId="{230C66B6-8EFD-4C9F-BD69-0E76F314C841}" type="parTrans" cxnId="{060B0ACD-F8AF-4C95-942F-5A02936BFEA2}">
      <dgm:prSet/>
      <dgm:spPr/>
      <dgm:t>
        <a:bodyPr/>
        <a:lstStyle/>
        <a:p>
          <a:endParaRPr lang="en-US"/>
        </a:p>
      </dgm:t>
    </dgm:pt>
    <dgm:pt modelId="{B94954E3-8C2B-42C8-B040-01C2CB1300B6}" type="sibTrans" cxnId="{060B0ACD-F8AF-4C95-942F-5A02936BFEA2}">
      <dgm:prSet/>
      <dgm:spPr/>
      <dgm:t>
        <a:bodyPr/>
        <a:lstStyle/>
        <a:p>
          <a:endParaRPr lang="en-US"/>
        </a:p>
      </dgm:t>
    </dgm:pt>
    <dgm:pt modelId="{35D40213-1DCA-46DF-9E1F-8AA2C433C1C9}">
      <dgm:prSet phldrT="[Text]"/>
      <dgm:spPr>
        <a:solidFill>
          <a:schemeClr val="bg1">
            <a:lumMod val="65000"/>
          </a:schemeClr>
        </a:solidFill>
      </dgm:spPr>
      <dgm:t>
        <a:bodyPr/>
        <a:lstStyle/>
        <a:p>
          <a:r>
            <a:rPr lang="en-US" dirty="0"/>
            <a:t>Response to PROs (“parts”)</a:t>
          </a:r>
        </a:p>
      </dgm:t>
    </dgm:pt>
    <dgm:pt modelId="{470F4D65-EBE2-44CF-B641-DF8ADFCB4566}" type="parTrans" cxnId="{7C0E0B0F-10A8-4A50-A685-16594819F102}">
      <dgm:prSet/>
      <dgm:spPr/>
      <dgm:t>
        <a:bodyPr/>
        <a:lstStyle/>
        <a:p>
          <a:endParaRPr lang="en-US"/>
        </a:p>
      </dgm:t>
    </dgm:pt>
    <dgm:pt modelId="{7EB7C607-31A5-4A19-8964-5FFD60E3D081}" type="sibTrans" cxnId="{7C0E0B0F-10A8-4A50-A685-16594819F102}">
      <dgm:prSet/>
      <dgm:spPr/>
      <dgm:t>
        <a:bodyPr/>
        <a:lstStyle/>
        <a:p>
          <a:endParaRPr lang="en-US"/>
        </a:p>
      </dgm:t>
    </dgm:pt>
    <dgm:pt modelId="{FE6410B8-8E59-44CB-B704-5D95F5EFE49C}">
      <dgm:prSet phldrT="[Text]"/>
      <dgm:spPr>
        <a:solidFill>
          <a:schemeClr val="accent1">
            <a:lumMod val="50000"/>
            <a:lumOff val="50000"/>
          </a:schemeClr>
        </a:solidFill>
      </dgm:spPr>
      <dgm:t>
        <a:bodyPr/>
        <a:lstStyle/>
        <a:p>
          <a:r>
            <a:rPr lang="en-US" dirty="0"/>
            <a:t>Interpretation</a:t>
          </a:r>
        </a:p>
      </dgm:t>
    </dgm:pt>
    <dgm:pt modelId="{DD60995D-49F9-4708-AD61-BAEBA14266E1}" type="parTrans" cxnId="{AEE764A3-F380-4B29-97DD-F97263693436}">
      <dgm:prSet/>
      <dgm:spPr/>
      <dgm:t>
        <a:bodyPr/>
        <a:lstStyle/>
        <a:p>
          <a:endParaRPr lang="en-US"/>
        </a:p>
      </dgm:t>
    </dgm:pt>
    <dgm:pt modelId="{E6189958-C55B-442B-8D70-35F11C89DAAA}" type="sibTrans" cxnId="{AEE764A3-F380-4B29-97DD-F97263693436}">
      <dgm:prSet/>
      <dgm:spPr/>
      <dgm:t>
        <a:bodyPr/>
        <a:lstStyle/>
        <a:p>
          <a:endParaRPr lang="en-US"/>
        </a:p>
      </dgm:t>
    </dgm:pt>
    <dgm:pt modelId="{B54C9205-7211-4AA4-BE8E-F95DFDC55DBF}" type="pres">
      <dgm:prSet presAssocID="{875E3274-20CA-4F8A-AD62-A73ABA333BA3}" presName="Name0" presStyleCnt="0">
        <dgm:presLayoutVars>
          <dgm:dir/>
          <dgm:resizeHandles val="exact"/>
        </dgm:presLayoutVars>
      </dgm:prSet>
      <dgm:spPr/>
    </dgm:pt>
    <dgm:pt modelId="{101738C0-6A1D-4DFB-AFC2-5A7EB008DD9D}" type="pres">
      <dgm:prSet presAssocID="{875E3274-20CA-4F8A-AD62-A73ABA333BA3}" presName="cycle" presStyleCnt="0"/>
      <dgm:spPr/>
    </dgm:pt>
    <dgm:pt modelId="{8CED0D6A-2E77-4BF5-8E0A-17489D93CE51}" type="pres">
      <dgm:prSet presAssocID="{EFA81806-BEB1-48FD-8A3F-2D2FB12F818A}" presName="nodeFirstNode" presStyleLbl="node1" presStyleIdx="0" presStyleCnt="4">
        <dgm:presLayoutVars>
          <dgm:bulletEnabled val="1"/>
        </dgm:presLayoutVars>
      </dgm:prSet>
      <dgm:spPr/>
    </dgm:pt>
    <dgm:pt modelId="{651B3847-0FCD-4E9A-A48E-DC5154EB5AB0}" type="pres">
      <dgm:prSet presAssocID="{44BD7E9C-2466-4B6E-B2A0-473D2E0590C7}" presName="sibTransFirstNode" presStyleLbl="bgShp" presStyleIdx="0" presStyleCnt="1"/>
      <dgm:spPr/>
    </dgm:pt>
    <dgm:pt modelId="{9DAD23AF-B8AE-4509-89C5-463956963D7C}" type="pres">
      <dgm:prSet presAssocID="{D9E21198-E8B1-43E5-9454-635A13283DD7}" presName="nodeFollowingNodes" presStyleLbl="node1" presStyleIdx="1" presStyleCnt="4" custScaleX="107396">
        <dgm:presLayoutVars>
          <dgm:bulletEnabled val="1"/>
        </dgm:presLayoutVars>
      </dgm:prSet>
      <dgm:spPr/>
    </dgm:pt>
    <dgm:pt modelId="{5BE5CAE0-E7FB-4309-BA7A-EBACA702920D}" type="pres">
      <dgm:prSet presAssocID="{35D40213-1DCA-46DF-9E1F-8AA2C433C1C9}" presName="nodeFollowingNodes" presStyleLbl="node1" presStyleIdx="2" presStyleCnt="4">
        <dgm:presLayoutVars>
          <dgm:bulletEnabled val="1"/>
        </dgm:presLayoutVars>
      </dgm:prSet>
      <dgm:spPr/>
    </dgm:pt>
    <dgm:pt modelId="{91ED1BC3-70EB-48B8-9E5B-5CA7AA249365}" type="pres">
      <dgm:prSet presAssocID="{FE6410B8-8E59-44CB-B704-5D95F5EFE49C}" presName="nodeFollowingNodes" presStyleLbl="node1" presStyleIdx="3" presStyleCnt="4">
        <dgm:presLayoutVars>
          <dgm:bulletEnabled val="1"/>
        </dgm:presLayoutVars>
      </dgm:prSet>
      <dgm:spPr/>
    </dgm:pt>
  </dgm:ptLst>
  <dgm:cxnLst>
    <dgm:cxn modelId="{7C0E0B0F-10A8-4A50-A685-16594819F102}" srcId="{875E3274-20CA-4F8A-AD62-A73ABA333BA3}" destId="{35D40213-1DCA-46DF-9E1F-8AA2C433C1C9}" srcOrd="2" destOrd="0" parTransId="{470F4D65-EBE2-44CF-B641-DF8ADFCB4566}" sibTransId="{7EB7C607-31A5-4A19-8964-5FFD60E3D081}"/>
    <dgm:cxn modelId="{BA46C327-38D1-49D4-AC2D-C8E15FC367CE}" srcId="{875E3274-20CA-4F8A-AD62-A73ABA333BA3}" destId="{EFA81806-BEB1-48FD-8A3F-2D2FB12F818A}" srcOrd="0" destOrd="0" parTransId="{A77D7353-FCDE-400C-B645-9FE3B0BB424E}" sibTransId="{44BD7E9C-2466-4B6E-B2A0-473D2E0590C7}"/>
    <dgm:cxn modelId="{B5E95B50-CFDD-42B8-9E8E-DB0F0A92A839}" type="presOf" srcId="{FE6410B8-8E59-44CB-B704-5D95F5EFE49C}" destId="{91ED1BC3-70EB-48B8-9E5B-5CA7AA249365}" srcOrd="0" destOrd="0" presId="urn:microsoft.com/office/officeart/2005/8/layout/cycle3"/>
    <dgm:cxn modelId="{28BCEA58-78DE-4251-AA62-59ECCFF8B342}" type="presOf" srcId="{D9E21198-E8B1-43E5-9454-635A13283DD7}" destId="{9DAD23AF-B8AE-4509-89C5-463956963D7C}" srcOrd="0" destOrd="0" presId="urn:microsoft.com/office/officeart/2005/8/layout/cycle3"/>
    <dgm:cxn modelId="{BA1F4C8A-5EB4-4C97-B502-9EC871488829}" type="presOf" srcId="{44BD7E9C-2466-4B6E-B2A0-473D2E0590C7}" destId="{651B3847-0FCD-4E9A-A48E-DC5154EB5AB0}" srcOrd="0" destOrd="0" presId="urn:microsoft.com/office/officeart/2005/8/layout/cycle3"/>
    <dgm:cxn modelId="{AEE764A3-F380-4B29-97DD-F97263693436}" srcId="{875E3274-20CA-4F8A-AD62-A73ABA333BA3}" destId="{FE6410B8-8E59-44CB-B704-5D95F5EFE49C}" srcOrd="3" destOrd="0" parTransId="{DD60995D-49F9-4708-AD61-BAEBA14266E1}" sibTransId="{E6189958-C55B-442B-8D70-35F11C89DAAA}"/>
    <dgm:cxn modelId="{C26CD1A4-7DB8-48AE-8F3E-6F54BF1FA960}" type="presOf" srcId="{875E3274-20CA-4F8A-AD62-A73ABA333BA3}" destId="{B54C9205-7211-4AA4-BE8E-F95DFDC55DBF}" srcOrd="0" destOrd="0" presId="urn:microsoft.com/office/officeart/2005/8/layout/cycle3"/>
    <dgm:cxn modelId="{711AFFA6-0361-4C1C-82A1-4D6D34B87327}" type="presOf" srcId="{35D40213-1DCA-46DF-9E1F-8AA2C433C1C9}" destId="{5BE5CAE0-E7FB-4309-BA7A-EBACA702920D}" srcOrd="0" destOrd="0" presId="urn:microsoft.com/office/officeart/2005/8/layout/cycle3"/>
    <dgm:cxn modelId="{060B0ACD-F8AF-4C95-942F-5A02936BFEA2}" srcId="{875E3274-20CA-4F8A-AD62-A73ABA333BA3}" destId="{D9E21198-E8B1-43E5-9454-635A13283DD7}" srcOrd="1" destOrd="0" parTransId="{230C66B6-8EFD-4C9F-BD69-0E76F314C841}" sibTransId="{B94954E3-8C2B-42C8-B040-01C2CB1300B6}"/>
    <dgm:cxn modelId="{69CCCFE2-7079-43A8-8B42-7CD529C4C1B5}" type="presOf" srcId="{EFA81806-BEB1-48FD-8A3F-2D2FB12F818A}" destId="{8CED0D6A-2E77-4BF5-8E0A-17489D93CE51}" srcOrd="0" destOrd="0" presId="urn:microsoft.com/office/officeart/2005/8/layout/cycle3"/>
    <dgm:cxn modelId="{783FFC5B-E44D-45BE-AE50-B2EA1FC98FC0}" type="presParOf" srcId="{B54C9205-7211-4AA4-BE8E-F95DFDC55DBF}" destId="{101738C0-6A1D-4DFB-AFC2-5A7EB008DD9D}" srcOrd="0" destOrd="0" presId="urn:microsoft.com/office/officeart/2005/8/layout/cycle3"/>
    <dgm:cxn modelId="{FA526AD5-3041-49F0-8222-989875FBE8C5}" type="presParOf" srcId="{101738C0-6A1D-4DFB-AFC2-5A7EB008DD9D}" destId="{8CED0D6A-2E77-4BF5-8E0A-17489D93CE51}" srcOrd="0" destOrd="0" presId="urn:microsoft.com/office/officeart/2005/8/layout/cycle3"/>
    <dgm:cxn modelId="{9E2E0546-7A35-43D0-A84C-E0A4BEC6136A}" type="presParOf" srcId="{101738C0-6A1D-4DFB-AFC2-5A7EB008DD9D}" destId="{651B3847-0FCD-4E9A-A48E-DC5154EB5AB0}" srcOrd="1" destOrd="0" presId="urn:microsoft.com/office/officeart/2005/8/layout/cycle3"/>
    <dgm:cxn modelId="{C73FCCA6-BE9A-45F4-BA69-F3A5CD379A45}" type="presParOf" srcId="{101738C0-6A1D-4DFB-AFC2-5A7EB008DD9D}" destId="{9DAD23AF-B8AE-4509-89C5-463956963D7C}" srcOrd="2" destOrd="0" presId="urn:microsoft.com/office/officeart/2005/8/layout/cycle3"/>
    <dgm:cxn modelId="{AF769E95-7CB5-4447-B033-337582C50203}" type="presParOf" srcId="{101738C0-6A1D-4DFB-AFC2-5A7EB008DD9D}" destId="{5BE5CAE0-E7FB-4309-BA7A-EBACA702920D}" srcOrd="3" destOrd="0" presId="urn:microsoft.com/office/officeart/2005/8/layout/cycle3"/>
    <dgm:cxn modelId="{544C7405-BBB6-4F05-8421-FE2BC7451742}" type="presParOf" srcId="{101738C0-6A1D-4DFB-AFC2-5A7EB008DD9D}" destId="{91ED1BC3-70EB-48B8-9E5B-5CA7AA249365}"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0948A7-AB20-4EB4-81A6-EC8BB8135BB0}"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US"/>
        </a:p>
      </dgm:t>
    </dgm:pt>
    <dgm:pt modelId="{8A8C903E-941C-4D71-A333-EC47F1B3BB5E}">
      <dgm:prSet phldrT="[Text]" custT="1"/>
      <dgm:spPr/>
      <dgm:t>
        <a:bodyPr/>
        <a:lstStyle/>
        <a:p>
          <a:r>
            <a:rPr lang="en-US" sz="4800" dirty="0"/>
            <a:t>Fusion of horizons</a:t>
          </a:r>
        </a:p>
      </dgm:t>
    </dgm:pt>
    <dgm:pt modelId="{D1B498AB-42C6-4B03-B2D2-FF28623A6AD6}" type="parTrans" cxnId="{F1D0C772-929C-4BD9-BFAE-3AF9E8C432B2}">
      <dgm:prSet/>
      <dgm:spPr/>
      <dgm:t>
        <a:bodyPr/>
        <a:lstStyle/>
        <a:p>
          <a:endParaRPr lang="en-US"/>
        </a:p>
      </dgm:t>
    </dgm:pt>
    <dgm:pt modelId="{E1AD98AF-81B2-406E-AE2B-FBF08D84CED7}" type="sibTrans" cxnId="{F1D0C772-929C-4BD9-BFAE-3AF9E8C432B2}">
      <dgm:prSet/>
      <dgm:spPr/>
      <dgm:t>
        <a:bodyPr/>
        <a:lstStyle/>
        <a:p>
          <a:endParaRPr lang="en-US"/>
        </a:p>
      </dgm:t>
    </dgm:pt>
    <dgm:pt modelId="{78D90833-FFA4-468C-86B8-8DD70B180CB9}">
      <dgm:prSet phldrT="[Text]"/>
      <dgm:spPr/>
      <dgm:t>
        <a:bodyPr/>
        <a:lstStyle/>
        <a:p>
          <a:r>
            <a:rPr lang="en-US" dirty="0"/>
            <a:t>Point of care (micro)</a:t>
          </a:r>
        </a:p>
      </dgm:t>
    </dgm:pt>
    <dgm:pt modelId="{994BBC88-2DED-4C9F-B7B9-567F681419FE}" type="parTrans" cxnId="{E5069D63-0DB8-49E5-ABFE-CBF10A319F72}">
      <dgm:prSet/>
      <dgm:spPr/>
      <dgm:t>
        <a:bodyPr/>
        <a:lstStyle/>
        <a:p>
          <a:endParaRPr lang="en-US"/>
        </a:p>
      </dgm:t>
    </dgm:pt>
    <dgm:pt modelId="{B05272BA-1D76-411F-9496-A990DD0F97B3}" type="sibTrans" cxnId="{E5069D63-0DB8-49E5-ABFE-CBF10A319F72}">
      <dgm:prSet/>
      <dgm:spPr/>
      <dgm:t>
        <a:bodyPr/>
        <a:lstStyle/>
        <a:p>
          <a:endParaRPr lang="en-US"/>
        </a:p>
      </dgm:t>
    </dgm:pt>
    <dgm:pt modelId="{25ED4A71-3076-4B20-A86B-65EFBCD550E3}">
      <dgm:prSet phldrT="[Text]"/>
      <dgm:spPr/>
      <dgm:t>
        <a:bodyPr/>
        <a:lstStyle/>
        <a:p>
          <a:r>
            <a:rPr lang="en-US" dirty="0"/>
            <a:t>Health care policy and systems (macro)</a:t>
          </a:r>
        </a:p>
      </dgm:t>
    </dgm:pt>
    <dgm:pt modelId="{BF2E4E61-F2BD-4C12-8A88-C0CE812447C0}" type="parTrans" cxnId="{09677B37-5736-4F9B-BEBD-CD91A988AA5D}">
      <dgm:prSet/>
      <dgm:spPr/>
      <dgm:t>
        <a:bodyPr/>
        <a:lstStyle/>
        <a:p>
          <a:endParaRPr lang="en-US"/>
        </a:p>
      </dgm:t>
    </dgm:pt>
    <dgm:pt modelId="{78142A7F-112D-45FF-B855-E3BF069FB73F}" type="sibTrans" cxnId="{09677B37-5736-4F9B-BEBD-CD91A988AA5D}">
      <dgm:prSet/>
      <dgm:spPr/>
      <dgm:t>
        <a:bodyPr/>
        <a:lstStyle/>
        <a:p>
          <a:endParaRPr lang="en-US"/>
        </a:p>
      </dgm:t>
    </dgm:pt>
    <dgm:pt modelId="{F4B95327-8FC5-49D9-BB36-1714D110BD3D}">
      <dgm:prSet phldrT="[Text]"/>
      <dgm:spPr/>
      <dgm:t>
        <a:bodyPr/>
        <a:lstStyle/>
        <a:p>
          <a:r>
            <a:rPr lang="en-US" dirty="0"/>
            <a:t>Organizational (meso)</a:t>
          </a:r>
        </a:p>
      </dgm:t>
    </dgm:pt>
    <dgm:pt modelId="{80408EB4-A111-4A7A-BD13-6AA5678A33B0}" type="parTrans" cxnId="{023F43A9-DF9C-4554-B623-BCAA1B23C0E7}">
      <dgm:prSet/>
      <dgm:spPr/>
      <dgm:t>
        <a:bodyPr/>
        <a:lstStyle/>
        <a:p>
          <a:endParaRPr lang="en-US"/>
        </a:p>
      </dgm:t>
    </dgm:pt>
    <dgm:pt modelId="{688A9289-FC23-4EDF-A08A-06A3C84402BF}" type="sibTrans" cxnId="{023F43A9-DF9C-4554-B623-BCAA1B23C0E7}">
      <dgm:prSet/>
      <dgm:spPr/>
      <dgm:t>
        <a:bodyPr/>
        <a:lstStyle/>
        <a:p>
          <a:endParaRPr lang="en-US"/>
        </a:p>
      </dgm:t>
    </dgm:pt>
    <dgm:pt modelId="{3D61AC40-9A70-423F-A2EE-3DA616BC65E1}" type="pres">
      <dgm:prSet presAssocID="{810948A7-AB20-4EB4-81A6-EC8BB8135BB0}" presName="composite" presStyleCnt="0">
        <dgm:presLayoutVars>
          <dgm:chMax val="1"/>
          <dgm:dir/>
          <dgm:resizeHandles val="exact"/>
        </dgm:presLayoutVars>
      </dgm:prSet>
      <dgm:spPr/>
    </dgm:pt>
    <dgm:pt modelId="{3CE68A2A-7E7A-4DDD-BA2C-596B89F50642}" type="pres">
      <dgm:prSet presAssocID="{810948A7-AB20-4EB4-81A6-EC8BB8135BB0}" presName="radial" presStyleCnt="0">
        <dgm:presLayoutVars>
          <dgm:animLvl val="ctr"/>
        </dgm:presLayoutVars>
      </dgm:prSet>
      <dgm:spPr/>
    </dgm:pt>
    <dgm:pt modelId="{4056D6CD-A283-4C1B-B898-7ED51CDF92F2}" type="pres">
      <dgm:prSet presAssocID="{8A8C903E-941C-4D71-A333-EC47F1B3BB5E}" presName="centerShape" presStyleLbl="vennNode1" presStyleIdx="0" presStyleCnt="4" custScaleX="173293" custScaleY="80412" custLinFactNeighborX="655" custLinFactNeighborY="-9615"/>
      <dgm:spPr/>
    </dgm:pt>
    <dgm:pt modelId="{6FA5DDB1-4577-423B-9450-997ADBBA8E76}" type="pres">
      <dgm:prSet presAssocID="{78D90833-FFA4-468C-86B8-8DD70B180CB9}" presName="node" presStyleLbl="vennNode1" presStyleIdx="1" presStyleCnt="4" custScaleX="251943" custScaleY="82416">
        <dgm:presLayoutVars>
          <dgm:bulletEnabled val="1"/>
        </dgm:presLayoutVars>
      </dgm:prSet>
      <dgm:spPr/>
    </dgm:pt>
    <dgm:pt modelId="{D83C49FE-16D1-40B4-810B-0D1530E7A412}" type="pres">
      <dgm:prSet presAssocID="{25ED4A71-3076-4B20-A86B-65EFBCD550E3}" presName="node" presStyleLbl="vennNode1" presStyleIdx="2" presStyleCnt="4" custScaleX="258370" custRadScaleRad="113583" custRadScaleInc="-3237">
        <dgm:presLayoutVars>
          <dgm:bulletEnabled val="1"/>
        </dgm:presLayoutVars>
      </dgm:prSet>
      <dgm:spPr/>
    </dgm:pt>
    <dgm:pt modelId="{7F645253-7A21-4DA3-8A78-5444CB889E86}" type="pres">
      <dgm:prSet presAssocID="{F4B95327-8FC5-49D9-BB36-1714D110BD3D}" presName="node" presStyleLbl="vennNode1" presStyleIdx="3" presStyleCnt="4" custScaleX="265791" custRadScaleRad="110142" custRadScaleInc="2502">
        <dgm:presLayoutVars>
          <dgm:bulletEnabled val="1"/>
        </dgm:presLayoutVars>
      </dgm:prSet>
      <dgm:spPr/>
    </dgm:pt>
  </dgm:ptLst>
  <dgm:cxnLst>
    <dgm:cxn modelId="{0CAE8E21-BC07-4ED7-A86B-09F7192DA809}" type="presOf" srcId="{78D90833-FFA4-468C-86B8-8DD70B180CB9}" destId="{6FA5DDB1-4577-423B-9450-997ADBBA8E76}" srcOrd="0" destOrd="0" presId="urn:microsoft.com/office/officeart/2005/8/layout/radial3"/>
    <dgm:cxn modelId="{1F56BF2E-D1B4-4FAA-9C59-62D7DB32E0B5}" type="presOf" srcId="{810948A7-AB20-4EB4-81A6-EC8BB8135BB0}" destId="{3D61AC40-9A70-423F-A2EE-3DA616BC65E1}" srcOrd="0" destOrd="0" presId="urn:microsoft.com/office/officeart/2005/8/layout/radial3"/>
    <dgm:cxn modelId="{09677B37-5736-4F9B-BEBD-CD91A988AA5D}" srcId="{8A8C903E-941C-4D71-A333-EC47F1B3BB5E}" destId="{25ED4A71-3076-4B20-A86B-65EFBCD550E3}" srcOrd="1" destOrd="0" parTransId="{BF2E4E61-F2BD-4C12-8A88-C0CE812447C0}" sibTransId="{78142A7F-112D-45FF-B855-E3BF069FB73F}"/>
    <dgm:cxn modelId="{DDFE2363-4371-412A-B4E5-F9AB816661CC}" type="presOf" srcId="{8A8C903E-941C-4D71-A333-EC47F1B3BB5E}" destId="{4056D6CD-A283-4C1B-B898-7ED51CDF92F2}" srcOrd="0" destOrd="0" presId="urn:microsoft.com/office/officeart/2005/8/layout/radial3"/>
    <dgm:cxn modelId="{E5069D63-0DB8-49E5-ABFE-CBF10A319F72}" srcId="{8A8C903E-941C-4D71-A333-EC47F1B3BB5E}" destId="{78D90833-FFA4-468C-86B8-8DD70B180CB9}" srcOrd="0" destOrd="0" parTransId="{994BBC88-2DED-4C9F-B7B9-567F681419FE}" sibTransId="{B05272BA-1D76-411F-9496-A990DD0F97B3}"/>
    <dgm:cxn modelId="{F1D0C772-929C-4BD9-BFAE-3AF9E8C432B2}" srcId="{810948A7-AB20-4EB4-81A6-EC8BB8135BB0}" destId="{8A8C903E-941C-4D71-A333-EC47F1B3BB5E}" srcOrd="0" destOrd="0" parTransId="{D1B498AB-42C6-4B03-B2D2-FF28623A6AD6}" sibTransId="{E1AD98AF-81B2-406E-AE2B-FBF08D84CED7}"/>
    <dgm:cxn modelId="{BEEB8E9D-8E35-4006-89AA-E71A8AFAF266}" type="presOf" srcId="{F4B95327-8FC5-49D9-BB36-1714D110BD3D}" destId="{7F645253-7A21-4DA3-8A78-5444CB889E86}" srcOrd="0" destOrd="0" presId="urn:microsoft.com/office/officeart/2005/8/layout/radial3"/>
    <dgm:cxn modelId="{023F43A9-DF9C-4554-B623-BCAA1B23C0E7}" srcId="{8A8C903E-941C-4D71-A333-EC47F1B3BB5E}" destId="{F4B95327-8FC5-49D9-BB36-1714D110BD3D}" srcOrd="2" destOrd="0" parTransId="{80408EB4-A111-4A7A-BD13-6AA5678A33B0}" sibTransId="{688A9289-FC23-4EDF-A08A-06A3C84402BF}"/>
    <dgm:cxn modelId="{9F9F3FE2-CF47-46FA-8D3A-8FBBAB0E2F61}" type="presOf" srcId="{25ED4A71-3076-4B20-A86B-65EFBCD550E3}" destId="{D83C49FE-16D1-40B4-810B-0D1530E7A412}" srcOrd="0" destOrd="0" presId="urn:microsoft.com/office/officeart/2005/8/layout/radial3"/>
    <dgm:cxn modelId="{6BB03A48-1642-4E9C-AE62-B105AC7D1F01}" type="presParOf" srcId="{3D61AC40-9A70-423F-A2EE-3DA616BC65E1}" destId="{3CE68A2A-7E7A-4DDD-BA2C-596B89F50642}" srcOrd="0" destOrd="0" presId="urn:microsoft.com/office/officeart/2005/8/layout/radial3"/>
    <dgm:cxn modelId="{991C1E80-4281-44FC-81BB-1BA743935813}" type="presParOf" srcId="{3CE68A2A-7E7A-4DDD-BA2C-596B89F50642}" destId="{4056D6CD-A283-4C1B-B898-7ED51CDF92F2}" srcOrd="0" destOrd="0" presId="urn:microsoft.com/office/officeart/2005/8/layout/radial3"/>
    <dgm:cxn modelId="{60CC5745-D95D-427A-9FCA-DCD5F4D44FFA}" type="presParOf" srcId="{3CE68A2A-7E7A-4DDD-BA2C-596B89F50642}" destId="{6FA5DDB1-4577-423B-9450-997ADBBA8E76}" srcOrd="1" destOrd="0" presId="urn:microsoft.com/office/officeart/2005/8/layout/radial3"/>
    <dgm:cxn modelId="{5A3C93CB-9CB3-47AB-B34A-4AB7F98009B9}" type="presParOf" srcId="{3CE68A2A-7E7A-4DDD-BA2C-596B89F50642}" destId="{D83C49FE-16D1-40B4-810B-0D1530E7A412}" srcOrd="2" destOrd="0" presId="urn:microsoft.com/office/officeart/2005/8/layout/radial3"/>
    <dgm:cxn modelId="{BEDEB47C-55BD-4725-BF64-E0B2ED476A1A}" type="presParOf" srcId="{3CE68A2A-7E7A-4DDD-BA2C-596B89F50642}" destId="{7F645253-7A21-4DA3-8A78-5444CB889E86}"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04FA3B-7946-4A0C-9DD7-035E1B83A9B9}"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7BC6ED97-A0E8-42AE-8EF5-9049694D3FCA}">
      <dgm:prSet phldrT="[Text]"/>
      <dgm:spPr/>
      <dgm:t>
        <a:bodyPr/>
        <a:lstStyle/>
        <a:p>
          <a:pPr algn="l"/>
          <a:endParaRPr lang="en-US" dirty="0"/>
        </a:p>
      </dgm:t>
    </dgm:pt>
    <dgm:pt modelId="{0BFE69C8-83CA-4015-8B7E-2313BA56FBA6}" type="parTrans" cxnId="{9C0CA9ED-7753-43BE-BE11-44E2AEADE471}">
      <dgm:prSet/>
      <dgm:spPr/>
      <dgm:t>
        <a:bodyPr/>
        <a:lstStyle/>
        <a:p>
          <a:endParaRPr lang="en-US"/>
        </a:p>
      </dgm:t>
    </dgm:pt>
    <dgm:pt modelId="{4C9318A2-A00E-4613-A40A-718EF76F1516}" type="sibTrans" cxnId="{9C0CA9ED-7753-43BE-BE11-44E2AEADE471}">
      <dgm:prSet/>
      <dgm:spPr/>
      <dgm:t>
        <a:bodyPr/>
        <a:lstStyle/>
        <a:p>
          <a:endParaRPr lang="en-US"/>
        </a:p>
      </dgm:t>
    </dgm:pt>
    <dgm:pt modelId="{3D975F5C-E033-46F9-AE80-5BB7844B6558}">
      <dgm:prSet phldrT="[Text]"/>
      <dgm:spPr/>
      <dgm:t>
        <a:bodyPr/>
        <a:lstStyle/>
        <a:p>
          <a:endParaRPr lang="en-US" dirty="0"/>
        </a:p>
      </dgm:t>
    </dgm:pt>
    <dgm:pt modelId="{EAD9DD5E-1058-4564-A2D4-83907CCBC89A}" type="parTrans" cxnId="{AAD426B4-C249-4E96-B98F-8A386B23D946}">
      <dgm:prSet/>
      <dgm:spPr/>
      <dgm:t>
        <a:bodyPr/>
        <a:lstStyle/>
        <a:p>
          <a:endParaRPr lang="en-US"/>
        </a:p>
      </dgm:t>
    </dgm:pt>
    <dgm:pt modelId="{C2DFB67E-D1BA-4520-8849-7B43D06435CE}" type="sibTrans" cxnId="{AAD426B4-C249-4E96-B98F-8A386B23D946}">
      <dgm:prSet/>
      <dgm:spPr/>
      <dgm:t>
        <a:bodyPr/>
        <a:lstStyle/>
        <a:p>
          <a:endParaRPr lang="en-US"/>
        </a:p>
      </dgm:t>
    </dgm:pt>
    <dgm:pt modelId="{A284FB87-FBE4-4DED-96AE-E4D932C3FF29}">
      <dgm:prSet phldrT="[Text]"/>
      <dgm:spPr/>
      <dgm:t>
        <a:bodyPr/>
        <a:lstStyle/>
        <a:p>
          <a:endParaRPr lang="en-US" dirty="0"/>
        </a:p>
      </dgm:t>
    </dgm:pt>
    <dgm:pt modelId="{96FD2EE4-C3EF-4662-9922-458ED7339BC8}" type="parTrans" cxnId="{2FAADFF6-86DE-4210-9350-493CD80E3709}">
      <dgm:prSet/>
      <dgm:spPr/>
      <dgm:t>
        <a:bodyPr/>
        <a:lstStyle/>
        <a:p>
          <a:endParaRPr lang="en-US"/>
        </a:p>
      </dgm:t>
    </dgm:pt>
    <dgm:pt modelId="{C304DD42-68F2-4D81-BE31-86D1E23CF4BA}" type="sibTrans" cxnId="{2FAADFF6-86DE-4210-9350-493CD80E3709}">
      <dgm:prSet/>
      <dgm:spPr/>
      <dgm:t>
        <a:bodyPr/>
        <a:lstStyle/>
        <a:p>
          <a:endParaRPr lang="en-US"/>
        </a:p>
      </dgm:t>
    </dgm:pt>
    <dgm:pt modelId="{7FBC31E4-BB57-479B-B864-FBD571F5AC91}">
      <dgm:prSet phldrT="[Text]"/>
      <dgm:spPr/>
      <dgm:t>
        <a:bodyPr/>
        <a:lstStyle/>
        <a:p>
          <a:endParaRPr lang="en-US" dirty="0"/>
        </a:p>
      </dgm:t>
    </dgm:pt>
    <dgm:pt modelId="{13C57C12-A857-49DC-A2D0-A1AE578E1CDA}" type="sibTrans" cxnId="{793BAA9C-2B8F-4238-99A1-CBE7D1508810}">
      <dgm:prSet/>
      <dgm:spPr/>
      <dgm:t>
        <a:bodyPr/>
        <a:lstStyle/>
        <a:p>
          <a:endParaRPr lang="en-US"/>
        </a:p>
      </dgm:t>
    </dgm:pt>
    <dgm:pt modelId="{75517798-7B89-4421-9451-E49642A7E0C7}" type="parTrans" cxnId="{793BAA9C-2B8F-4238-99A1-CBE7D1508810}">
      <dgm:prSet/>
      <dgm:spPr/>
      <dgm:t>
        <a:bodyPr/>
        <a:lstStyle/>
        <a:p>
          <a:endParaRPr lang="en-US"/>
        </a:p>
      </dgm:t>
    </dgm:pt>
    <dgm:pt modelId="{83952CE0-53CB-4480-A5B6-DCDBF8601D73}">
      <dgm:prSet phldrT="[Text]"/>
      <dgm:spPr/>
      <dgm:t>
        <a:bodyPr/>
        <a:lstStyle/>
        <a:p>
          <a:endParaRPr lang="en-US" dirty="0"/>
        </a:p>
      </dgm:t>
    </dgm:pt>
    <dgm:pt modelId="{6676F943-5D5F-4EA3-9CE7-2BC2CB5AA21D}" type="sibTrans" cxnId="{4A5C7D85-295C-45DC-B925-462A05A49447}">
      <dgm:prSet/>
      <dgm:spPr/>
      <dgm:t>
        <a:bodyPr/>
        <a:lstStyle/>
        <a:p>
          <a:endParaRPr lang="en-US"/>
        </a:p>
      </dgm:t>
    </dgm:pt>
    <dgm:pt modelId="{140FCC0B-69C2-4B62-B2E0-65112F793826}" type="parTrans" cxnId="{4A5C7D85-295C-45DC-B925-462A05A49447}">
      <dgm:prSet/>
      <dgm:spPr/>
      <dgm:t>
        <a:bodyPr/>
        <a:lstStyle/>
        <a:p>
          <a:endParaRPr lang="en-US"/>
        </a:p>
      </dgm:t>
    </dgm:pt>
    <dgm:pt modelId="{99B84487-1D72-4CDA-8A0F-88B62A90D822}">
      <dgm:prSet phldrT="[Text]"/>
      <dgm:spPr/>
      <dgm:t>
        <a:bodyPr/>
        <a:lstStyle/>
        <a:p>
          <a:endParaRPr lang="en-US" dirty="0"/>
        </a:p>
      </dgm:t>
    </dgm:pt>
    <dgm:pt modelId="{EBDEA339-A48C-48E8-B2E8-3D380EEFCC70}" type="sibTrans" cxnId="{4359E341-8224-4F9C-90EB-0F864CAF8F7C}">
      <dgm:prSet/>
      <dgm:spPr/>
      <dgm:t>
        <a:bodyPr/>
        <a:lstStyle/>
        <a:p>
          <a:endParaRPr lang="en-US"/>
        </a:p>
      </dgm:t>
    </dgm:pt>
    <dgm:pt modelId="{6B27995B-7FBF-4F46-94EB-3C970ADC255B}" type="parTrans" cxnId="{4359E341-8224-4F9C-90EB-0F864CAF8F7C}">
      <dgm:prSet/>
      <dgm:spPr/>
      <dgm:t>
        <a:bodyPr/>
        <a:lstStyle/>
        <a:p>
          <a:endParaRPr lang="en-US"/>
        </a:p>
      </dgm:t>
    </dgm:pt>
    <dgm:pt modelId="{DF850650-4B60-43D3-A6EB-6EFC33131E3A}" type="pres">
      <dgm:prSet presAssocID="{2904FA3B-7946-4A0C-9DD7-035E1B83A9B9}" presName="Name0" presStyleCnt="0">
        <dgm:presLayoutVars>
          <dgm:dir/>
          <dgm:animLvl val="lvl"/>
          <dgm:resizeHandles val="exact"/>
        </dgm:presLayoutVars>
      </dgm:prSet>
      <dgm:spPr/>
    </dgm:pt>
    <dgm:pt modelId="{AE3C6414-A780-4B1F-90C0-A44483357B94}" type="pres">
      <dgm:prSet presAssocID="{7BC6ED97-A0E8-42AE-8EF5-9049694D3FCA}" presName="composite" presStyleCnt="0"/>
      <dgm:spPr/>
    </dgm:pt>
    <dgm:pt modelId="{F0EEB7C0-4A07-41EF-BA94-AB48AACD9EED}" type="pres">
      <dgm:prSet presAssocID="{7BC6ED97-A0E8-42AE-8EF5-9049694D3FCA}" presName="parTx" presStyleLbl="alignNode1" presStyleIdx="0" presStyleCnt="3" custScaleY="125168" custLinFactNeighborX="302" custLinFactNeighborY="18608">
        <dgm:presLayoutVars>
          <dgm:chMax val="0"/>
          <dgm:chPref val="0"/>
          <dgm:bulletEnabled val="1"/>
        </dgm:presLayoutVars>
      </dgm:prSet>
      <dgm:spPr/>
    </dgm:pt>
    <dgm:pt modelId="{371A73E4-79DE-4A9E-8805-F56BA9F40F38}" type="pres">
      <dgm:prSet presAssocID="{7BC6ED97-A0E8-42AE-8EF5-9049694D3FCA}" presName="desTx" presStyleLbl="alignAccFollowNode1" presStyleIdx="0" presStyleCnt="3" custScaleY="152083" custLinFactY="24410" custLinFactNeighborX="-103" custLinFactNeighborY="100000">
        <dgm:presLayoutVars>
          <dgm:bulletEnabled val="1"/>
        </dgm:presLayoutVars>
      </dgm:prSet>
      <dgm:spPr/>
    </dgm:pt>
    <dgm:pt modelId="{5CF44B76-B46A-4C59-9843-A7452015395D}" type="pres">
      <dgm:prSet presAssocID="{4C9318A2-A00E-4613-A40A-718EF76F1516}" presName="space" presStyleCnt="0"/>
      <dgm:spPr/>
    </dgm:pt>
    <dgm:pt modelId="{7A8D4C32-CF54-4999-BEE5-0CCD6545DEEA}" type="pres">
      <dgm:prSet presAssocID="{99B84487-1D72-4CDA-8A0F-88B62A90D822}" presName="composite" presStyleCnt="0"/>
      <dgm:spPr/>
    </dgm:pt>
    <dgm:pt modelId="{B6D83CC9-E01E-4827-A86E-0A6E80993667}" type="pres">
      <dgm:prSet presAssocID="{99B84487-1D72-4CDA-8A0F-88B62A90D822}" presName="parTx" presStyleLbl="alignNode1" presStyleIdx="1" presStyleCnt="3" custScaleX="106853" custScaleY="125469" custLinFactNeighborX="1553" custLinFactNeighborY="17662">
        <dgm:presLayoutVars>
          <dgm:chMax val="0"/>
          <dgm:chPref val="0"/>
          <dgm:bulletEnabled val="1"/>
        </dgm:presLayoutVars>
      </dgm:prSet>
      <dgm:spPr/>
    </dgm:pt>
    <dgm:pt modelId="{0A4727F0-D9C1-4B1A-BCA1-3F140070F8E1}" type="pres">
      <dgm:prSet presAssocID="{99B84487-1D72-4CDA-8A0F-88B62A90D822}" presName="desTx" presStyleLbl="alignAccFollowNode1" presStyleIdx="1" presStyleCnt="3" custScaleX="106335" custScaleY="153947" custLinFactNeighborX="1522" custLinFactNeighborY="47597">
        <dgm:presLayoutVars>
          <dgm:bulletEnabled val="1"/>
        </dgm:presLayoutVars>
      </dgm:prSet>
      <dgm:spPr/>
    </dgm:pt>
    <dgm:pt modelId="{9260FBDC-11F2-435C-A8FF-3D4CD8157B6C}" type="pres">
      <dgm:prSet presAssocID="{EBDEA339-A48C-48E8-B2E8-3D380EEFCC70}" presName="space" presStyleCnt="0"/>
      <dgm:spPr/>
    </dgm:pt>
    <dgm:pt modelId="{8F06DC36-82FE-4E4A-AC4A-67B70BA48D66}" type="pres">
      <dgm:prSet presAssocID="{A284FB87-FBE4-4DED-96AE-E4D932C3FF29}" presName="composite" presStyleCnt="0"/>
      <dgm:spPr/>
    </dgm:pt>
    <dgm:pt modelId="{F5FEEEB4-3EB3-4CA2-8F20-C53CFED44AF3}" type="pres">
      <dgm:prSet presAssocID="{A284FB87-FBE4-4DED-96AE-E4D932C3FF29}" presName="parTx" presStyleLbl="alignNode1" presStyleIdx="2" presStyleCnt="3" custScaleY="129571" custLinFactNeighborX="168" custLinFactNeighborY="17997">
        <dgm:presLayoutVars>
          <dgm:chMax val="0"/>
          <dgm:chPref val="0"/>
          <dgm:bulletEnabled val="1"/>
        </dgm:presLayoutVars>
      </dgm:prSet>
      <dgm:spPr/>
    </dgm:pt>
    <dgm:pt modelId="{E69A8B88-C19A-4800-9796-943B4DB073EA}" type="pres">
      <dgm:prSet presAssocID="{A284FB87-FBE4-4DED-96AE-E4D932C3FF29}" presName="desTx" presStyleLbl="alignAccFollowNode1" presStyleIdx="2" presStyleCnt="3" custScaleY="151932" custLinFactNeighborX="168" custLinFactNeighborY="49364">
        <dgm:presLayoutVars>
          <dgm:bulletEnabled val="1"/>
        </dgm:presLayoutVars>
      </dgm:prSet>
      <dgm:spPr/>
    </dgm:pt>
  </dgm:ptLst>
  <dgm:cxnLst>
    <dgm:cxn modelId="{6F2B2F04-2A5E-4CB3-AF36-2834C866ED2B}" type="presOf" srcId="{7BC6ED97-A0E8-42AE-8EF5-9049694D3FCA}" destId="{F0EEB7C0-4A07-41EF-BA94-AB48AACD9EED}" srcOrd="0" destOrd="0" presId="urn:microsoft.com/office/officeart/2005/8/layout/hList1"/>
    <dgm:cxn modelId="{E1CEA11A-6C91-4082-A65D-70443635FC96}" type="presOf" srcId="{A284FB87-FBE4-4DED-96AE-E4D932C3FF29}" destId="{F5FEEEB4-3EB3-4CA2-8F20-C53CFED44AF3}" srcOrd="0" destOrd="0" presId="urn:microsoft.com/office/officeart/2005/8/layout/hList1"/>
    <dgm:cxn modelId="{1518B13E-4422-4BFD-AF0B-CEB918C5CEA2}" type="presOf" srcId="{3D975F5C-E033-46F9-AE80-5BB7844B6558}" destId="{371A73E4-79DE-4A9E-8805-F56BA9F40F38}" srcOrd="0" destOrd="0" presId="urn:microsoft.com/office/officeart/2005/8/layout/hList1"/>
    <dgm:cxn modelId="{9FB9933F-5356-4149-82F2-DA2AB98BDD38}" type="presOf" srcId="{7FBC31E4-BB57-479B-B864-FBD571F5AC91}" destId="{E69A8B88-C19A-4800-9796-943B4DB073EA}" srcOrd="0" destOrd="0" presId="urn:microsoft.com/office/officeart/2005/8/layout/hList1"/>
    <dgm:cxn modelId="{4359E341-8224-4F9C-90EB-0F864CAF8F7C}" srcId="{2904FA3B-7946-4A0C-9DD7-035E1B83A9B9}" destId="{99B84487-1D72-4CDA-8A0F-88B62A90D822}" srcOrd="1" destOrd="0" parTransId="{6B27995B-7FBF-4F46-94EB-3C970ADC255B}" sibTransId="{EBDEA339-A48C-48E8-B2E8-3D380EEFCC70}"/>
    <dgm:cxn modelId="{527F5B4A-6C28-4BD6-A27B-8C1B2700EDA1}" type="presOf" srcId="{2904FA3B-7946-4A0C-9DD7-035E1B83A9B9}" destId="{DF850650-4B60-43D3-A6EB-6EFC33131E3A}" srcOrd="0" destOrd="0" presId="urn:microsoft.com/office/officeart/2005/8/layout/hList1"/>
    <dgm:cxn modelId="{4A5C7D85-295C-45DC-B925-462A05A49447}" srcId="{99B84487-1D72-4CDA-8A0F-88B62A90D822}" destId="{83952CE0-53CB-4480-A5B6-DCDBF8601D73}" srcOrd="0" destOrd="0" parTransId="{140FCC0B-69C2-4B62-B2E0-65112F793826}" sibTransId="{6676F943-5D5F-4EA3-9CE7-2BC2CB5AA21D}"/>
    <dgm:cxn modelId="{793BAA9C-2B8F-4238-99A1-CBE7D1508810}" srcId="{A284FB87-FBE4-4DED-96AE-E4D932C3FF29}" destId="{7FBC31E4-BB57-479B-B864-FBD571F5AC91}" srcOrd="0" destOrd="0" parTransId="{75517798-7B89-4421-9451-E49642A7E0C7}" sibTransId="{13C57C12-A857-49DC-A2D0-A1AE578E1CDA}"/>
    <dgm:cxn modelId="{DBA70B9E-800C-4EC1-8E5E-43EB9855C0AD}" type="presOf" srcId="{99B84487-1D72-4CDA-8A0F-88B62A90D822}" destId="{B6D83CC9-E01E-4827-A86E-0A6E80993667}" srcOrd="0" destOrd="0" presId="urn:microsoft.com/office/officeart/2005/8/layout/hList1"/>
    <dgm:cxn modelId="{A05BF2A5-95B7-4043-8D90-040A376F9282}" type="presOf" srcId="{83952CE0-53CB-4480-A5B6-DCDBF8601D73}" destId="{0A4727F0-D9C1-4B1A-BCA1-3F140070F8E1}" srcOrd="0" destOrd="0" presId="urn:microsoft.com/office/officeart/2005/8/layout/hList1"/>
    <dgm:cxn modelId="{AAD426B4-C249-4E96-B98F-8A386B23D946}" srcId="{7BC6ED97-A0E8-42AE-8EF5-9049694D3FCA}" destId="{3D975F5C-E033-46F9-AE80-5BB7844B6558}" srcOrd="0" destOrd="0" parTransId="{EAD9DD5E-1058-4564-A2D4-83907CCBC89A}" sibTransId="{C2DFB67E-D1BA-4520-8849-7B43D06435CE}"/>
    <dgm:cxn modelId="{9C0CA9ED-7753-43BE-BE11-44E2AEADE471}" srcId="{2904FA3B-7946-4A0C-9DD7-035E1B83A9B9}" destId="{7BC6ED97-A0E8-42AE-8EF5-9049694D3FCA}" srcOrd="0" destOrd="0" parTransId="{0BFE69C8-83CA-4015-8B7E-2313BA56FBA6}" sibTransId="{4C9318A2-A00E-4613-A40A-718EF76F1516}"/>
    <dgm:cxn modelId="{2FAADFF6-86DE-4210-9350-493CD80E3709}" srcId="{2904FA3B-7946-4A0C-9DD7-035E1B83A9B9}" destId="{A284FB87-FBE4-4DED-96AE-E4D932C3FF29}" srcOrd="2" destOrd="0" parTransId="{96FD2EE4-C3EF-4662-9922-458ED7339BC8}" sibTransId="{C304DD42-68F2-4D81-BE31-86D1E23CF4BA}"/>
    <dgm:cxn modelId="{135C0343-D6C9-443E-A05B-02371350B023}" type="presParOf" srcId="{DF850650-4B60-43D3-A6EB-6EFC33131E3A}" destId="{AE3C6414-A780-4B1F-90C0-A44483357B94}" srcOrd="0" destOrd="0" presId="urn:microsoft.com/office/officeart/2005/8/layout/hList1"/>
    <dgm:cxn modelId="{3D8CEAF1-ED49-462B-8F5B-2AF757D088CF}" type="presParOf" srcId="{AE3C6414-A780-4B1F-90C0-A44483357B94}" destId="{F0EEB7C0-4A07-41EF-BA94-AB48AACD9EED}" srcOrd="0" destOrd="0" presId="urn:microsoft.com/office/officeart/2005/8/layout/hList1"/>
    <dgm:cxn modelId="{88C85373-2D90-4DE2-91A3-4AE3FF965EE7}" type="presParOf" srcId="{AE3C6414-A780-4B1F-90C0-A44483357B94}" destId="{371A73E4-79DE-4A9E-8805-F56BA9F40F38}" srcOrd="1" destOrd="0" presId="urn:microsoft.com/office/officeart/2005/8/layout/hList1"/>
    <dgm:cxn modelId="{C83202E4-022E-4644-AFE1-21A672B0B309}" type="presParOf" srcId="{DF850650-4B60-43D3-A6EB-6EFC33131E3A}" destId="{5CF44B76-B46A-4C59-9843-A7452015395D}" srcOrd="1" destOrd="0" presId="urn:microsoft.com/office/officeart/2005/8/layout/hList1"/>
    <dgm:cxn modelId="{DF6B37E4-1F11-49DE-B39A-B250A7657527}" type="presParOf" srcId="{DF850650-4B60-43D3-A6EB-6EFC33131E3A}" destId="{7A8D4C32-CF54-4999-BEE5-0CCD6545DEEA}" srcOrd="2" destOrd="0" presId="urn:microsoft.com/office/officeart/2005/8/layout/hList1"/>
    <dgm:cxn modelId="{DFCDD80E-1272-423D-8021-7C0696CB42DA}" type="presParOf" srcId="{7A8D4C32-CF54-4999-BEE5-0CCD6545DEEA}" destId="{B6D83CC9-E01E-4827-A86E-0A6E80993667}" srcOrd="0" destOrd="0" presId="urn:microsoft.com/office/officeart/2005/8/layout/hList1"/>
    <dgm:cxn modelId="{2FA3CE75-0C84-46B6-AFBE-04CC721C00D9}" type="presParOf" srcId="{7A8D4C32-CF54-4999-BEE5-0CCD6545DEEA}" destId="{0A4727F0-D9C1-4B1A-BCA1-3F140070F8E1}" srcOrd="1" destOrd="0" presId="urn:microsoft.com/office/officeart/2005/8/layout/hList1"/>
    <dgm:cxn modelId="{6E0393E9-6F11-4A5E-9E1F-7DE0C4B97174}" type="presParOf" srcId="{DF850650-4B60-43D3-A6EB-6EFC33131E3A}" destId="{9260FBDC-11F2-435C-A8FF-3D4CD8157B6C}" srcOrd="3" destOrd="0" presId="urn:microsoft.com/office/officeart/2005/8/layout/hList1"/>
    <dgm:cxn modelId="{3B0FA530-9EF9-444C-A898-68DE7AF62A5B}" type="presParOf" srcId="{DF850650-4B60-43D3-A6EB-6EFC33131E3A}" destId="{8F06DC36-82FE-4E4A-AC4A-67B70BA48D66}" srcOrd="4" destOrd="0" presId="urn:microsoft.com/office/officeart/2005/8/layout/hList1"/>
    <dgm:cxn modelId="{F8240B12-3EB5-40EA-8950-51579DBFFAEF}" type="presParOf" srcId="{8F06DC36-82FE-4E4A-AC4A-67B70BA48D66}" destId="{F5FEEEB4-3EB3-4CA2-8F20-C53CFED44AF3}" srcOrd="0" destOrd="0" presId="urn:microsoft.com/office/officeart/2005/8/layout/hList1"/>
    <dgm:cxn modelId="{CB0CA9AD-C619-4331-B7B3-6537FB663AFF}" type="presParOf" srcId="{8F06DC36-82FE-4E4A-AC4A-67B70BA48D66}" destId="{E69A8B88-C19A-4800-9796-943B4DB073E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E9375B-4864-49F7-B6EE-AEAEF8FF6875}"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EF736060-7E5E-4A8D-8CA8-7DC2C4FB1A1A}">
      <dgm:prSet phldrT="[Text]" custT="1"/>
      <dgm:spPr/>
      <dgm:t>
        <a:bodyPr/>
        <a:lstStyle/>
        <a:p>
          <a:endParaRPr lang="en-US" sz="4000" dirty="0"/>
        </a:p>
      </dgm:t>
    </dgm:pt>
    <dgm:pt modelId="{7BD53483-E8BD-4DE8-BECF-61BD6067576B}" type="parTrans" cxnId="{5B883E72-D575-4672-A91D-BE2160B0BEE1}">
      <dgm:prSet/>
      <dgm:spPr/>
      <dgm:t>
        <a:bodyPr/>
        <a:lstStyle/>
        <a:p>
          <a:endParaRPr lang="en-US" sz="4000"/>
        </a:p>
      </dgm:t>
    </dgm:pt>
    <dgm:pt modelId="{D56CD2DC-6E47-45A0-9CB3-192D98E45BC1}" type="sibTrans" cxnId="{5B883E72-D575-4672-A91D-BE2160B0BEE1}">
      <dgm:prSet/>
      <dgm:spPr/>
      <dgm:t>
        <a:bodyPr/>
        <a:lstStyle/>
        <a:p>
          <a:endParaRPr lang="en-US" sz="4000"/>
        </a:p>
      </dgm:t>
    </dgm:pt>
    <dgm:pt modelId="{F8B5D129-3388-4FF5-8915-0947BAC216D4}">
      <dgm:prSet phldrT="[Text]" custT="1"/>
      <dgm:spPr/>
      <dgm:t>
        <a:bodyPr/>
        <a:lstStyle/>
        <a:p>
          <a:endParaRPr lang="en-US" sz="4000" dirty="0"/>
        </a:p>
      </dgm:t>
    </dgm:pt>
    <dgm:pt modelId="{72A17263-F8F2-475A-88B8-7BC22C820C14}" type="parTrans" cxnId="{69B17D83-3848-4A3A-8AB2-E5AC3D9E149C}">
      <dgm:prSet/>
      <dgm:spPr/>
      <dgm:t>
        <a:bodyPr/>
        <a:lstStyle/>
        <a:p>
          <a:endParaRPr lang="en-US" sz="4000"/>
        </a:p>
      </dgm:t>
    </dgm:pt>
    <dgm:pt modelId="{1947CE36-7463-49CE-92D6-13FF1B9F432B}" type="sibTrans" cxnId="{69B17D83-3848-4A3A-8AB2-E5AC3D9E149C}">
      <dgm:prSet/>
      <dgm:spPr/>
      <dgm:t>
        <a:bodyPr/>
        <a:lstStyle/>
        <a:p>
          <a:endParaRPr lang="en-US" sz="4000"/>
        </a:p>
      </dgm:t>
    </dgm:pt>
    <dgm:pt modelId="{8655848E-983B-45DF-98FB-00248A8E65C7}">
      <dgm:prSet phldrT="[Text]" custT="1"/>
      <dgm:spPr/>
      <dgm:t>
        <a:bodyPr/>
        <a:lstStyle/>
        <a:p>
          <a:endParaRPr lang="en-US" sz="4000" dirty="0"/>
        </a:p>
      </dgm:t>
    </dgm:pt>
    <dgm:pt modelId="{8A292D38-CA98-41F4-9F9B-845DFB38F304}" type="parTrans" cxnId="{310FF721-F5C1-4788-A16E-3530C7DC1893}">
      <dgm:prSet/>
      <dgm:spPr/>
      <dgm:t>
        <a:bodyPr/>
        <a:lstStyle/>
        <a:p>
          <a:endParaRPr lang="en-US" sz="4000"/>
        </a:p>
      </dgm:t>
    </dgm:pt>
    <dgm:pt modelId="{04878595-91AB-4EDB-B34C-64C094E5C3CC}" type="sibTrans" cxnId="{310FF721-F5C1-4788-A16E-3530C7DC1893}">
      <dgm:prSet/>
      <dgm:spPr/>
      <dgm:t>
        <a:bodyPr/>
        <a:lstStyle/>
        <a:p>
          <a:endParaRPr lang="en-US" sz="4000"/>
        </a:p>
      </dgm:t>
    </dgm:pt>
    <dgm:pt modelId="{77DC0915-3612-4CDB-9FC2-9FA622C4FC3D}">
      <dgm:prSet phldrT="[Text]" custT="1"/>
      <dgm:spPr/>
      <dgm:t>
        <a:bodyPr/>
        <a:lstStyle/>
        <a:p>
          <a:endParaRPr lang="en-US" sz="4000" dirty="0"/>
        </a:p>
      </dgm:t>
    </dgm:pt>
    <dgm:pt modelId="{352C04B3-6AE0-42AF-B98A-5A8476CC8A96}" type="parTrans" cxnId="{EC35C95A-7148-4C2C-9F5D-AEFA867716E0}">
      <dgm:prSet/>
      <dgm:spPr/>
      <dgm:t>
        <a:bodyPr/>
        <a:lstStyle/>
        <a:p>
          <a:endParaRPr lang="en-US" sz="4000"/>
        </a:p>
      </dgm:t>
    </dgm:pt>
    <dgm:pt modelId="{0E113865-9064-40C5-95D3-6B7C7F37A94B}" type="sibTrans" cxnId="{EC35C95A-7148-4C2C-9F5D-AEFA867716E0}">
      <dgm:prSet/>
      <dgm:spPr/>
      <dgm:t>
        <a:bodyPr/>
        <a:lstStyle/>
        <a:p>
          <a:endParaRPr lang="en-US" sz="4000"/>
        </a:p>
      </dgm:t>
    </dgm:pt>
    <dgm:pt modelId="{4214CD09-F14C-4DD4-ADAC-8FD0F58E4E11}">
      <dgm:prSet phldrT="[Text]" custT="1"/>
      <dgm:spPr/>
      <dgm:t>
        <a:bodyPr/>
        <a:lstStyle/>
        <a:p>
          <a:endParaRPr lang="en-US" sz="4000" dirty="0"/>
        </a:p>
      </dgm:t>
    </dgm:pt>
    <dgm:pt modelId="{67385C3C-472F-45AB-A743-28A545F63370}" type="parTrans" cxnId="{4EB9F06A-DC4E-4E26-954B-E01ED2F21200}">
      <dgm:prSet/>
      <dgm:spPr/>
      <dgm:t>
        <a:bodyPr/>
        <a:lstStyle/>
        <a:p>
          <a:endParaRPr lang="en-US" sz="4000"/>
        </a:p>
      </dgm:t>
    </dgm:pt>
    <dgm:pt modelId="{424BEF80-12E8-4EC7-8B9D-78CBA03CD316}" type="sibTrans" cxnId="{4EB9F06A-DC4E-4E26-954B-E01ED2F21200}">
      <dgm:prSet/>
      <dgm:spPr/>
      <dgm:t>
        <a:bodyPr/>
        <a:lstStyle/>
        <a:p>
          <a:endParaRPr lang="en-US" sz="4000"/>
        </a:p>
      </dgm:t>
    </dgm:pt>
    <dgm:pt modelId="{E9073D25-331F-41FA-A466-9FE8F2E84491}">
      <dgm:prSet phldrT="[Text]" custT="1"/>
      <dgm:spPr/>
      <dgm:t>
        <a:bodyPr/>
        <a:lstStyle/>
        <a:p>
          <a:endParaRPr lang="en-US" sz="4000" dirty="0"/>
        </a:p>
      </dgm:t>
    </dgm:pt>
    <dgm:pt modelId="{A7B59BB7-A6F8-4D07-BFF6-49DC67F3A5C8}" type="parTrans" cxnId="{A3D8EEC8-EB41-48DC-85B9-2E858A09CC9A}">
      <dgm:prSet/>
      <dgm:spPr/>
      <dgm:t>
        <a:bodyPr/>
        <a:lstStyle/>
        <a:p>
          <a:endParaRPr lang="en-US" sz="4000"/>
        </a:p>
      </dgm:t>
    </dgm:pt>
    <dgm:pt modelId="{0FFC3393-DDE0-4BA7-897D-1CAC2809BEF7}" type="sibTrans" cxnId="{A3D8EEC8-EB41-48DC-85B9-2E858A09CC9A}">
      <dgm:prSet/>
      <dgm:spPr/>
      <dgm:t>
        <a:bodyPr/>
        <a:lstStyle/>
        <a:p>
          <a:endParaRPr lang="en-US" sz="4000"/>
        </a:p>
      </dgm:t>
    </dgm:pt>
    <dgm:pt modelId="{BB62BC16-7834-499F-A1A2-1831DC4137D2}">
      <dgm:prSet phldrT="[Text]" custT="1"/>
      <dgm:spPr/>
      <dgm:t>
        <a:bodyPr/>
        <a:lstStyle/>
        <a:p>
          <a:endParaRPr lang="en-US" sz="4000" dirty="0"/>
        </a:p>
      </dgm:t>
    </dgm:pt>
    <dgm:pt modelId="{6B705FAF-300E-4AA5-A3F3-A062863C7C95}" type="parTrans" cxnId="{3ADA8AC3-9A79-4174-BC83-A64E2CEB1E02}">
      <dgm:prSet/>
      <dgm:spPr/>
      <dgm:t>
        <a:bodyPr/>
        <a:lstStyle/>
        <a:p>
          <a:endParaRPr lang="en-US"/>
        </a:p>
      </dgm:t>
    </dgm:pt>
    <dgm:pt modelId="{E6CA2223-7AF1-4FCC-B9DC-686E28955F2B}" type="sibTrans" cxnId="{3ADA8AC3-9A79-4174-BC83-A64E2CEB1E02}">
      <dgm:prSet/>
      <dgm:spPr/>
      <dgm:t>
        <a:bodyPr/>
        <a:lstStyle/>
        <a:p>
          <a:endParaRPr lang="en-US"/>
        </a:p>
      </dgm:t>
    </dgm:pt>
    <dgm:pt modelId="{8C55B05B-5F76-4880-A261-49B0BA267CD3}" type="pres">
      <dgm:prSet presAssocID="{24E9375B-4864-49F7-B6EE-AEAEF8FF6875}" presName="Name0" presStyleCnt="0">
        <dgm:presLayoutVars>
          <dgm:dir/>
          <dgm:animLvl val="lvl"/>
          <dgm:resizeHandles val="exact"/>
        </dgm:presLayoutVars>
      </dgm:prSet>
      <dgm:spPr/>
    </dgm:pt>
    <dgm:pt modelId="{BCA7DA15-4C2F-47DF-B3D5-F050F7887E1B}" type="pres">
      <dgm:prSet presAssocID="{EF736060-7E5E-4A8D-8CA8-7DC2C4FB1A1A}" presName="composite" presStyleCnt="0"/>
      <dgm:spPr/>
    </dgm:pt>
    <dgm:pt modelId="{9CF57912-8409-4BAC-8332-0BD1A4572AE5}" type="pres">
      <dgm:prSet presAssocID="{EF736060-7E5E-4A8D-8CA8-7DC2C4FB1A1A}" presName="parTx" presStyleLbl="alignNode1" presStyleIdx="0" presStyleCnt="3" custLinFactNeighborX="-25966" custLinFactNeighborY="-620">
        <dgm:presLayoutVars>
          <dgm:chMax val="0"/>
          <dgm:chPref val="0"/>
          <dgm:bulletEnabled val="1"/>
        </dgm:presLayoutVars>
      </dgm:prSet>
      <dgm:spPr/>
    </dgm:pt>
    <dgm:pt modelId="{AB942351-650F-435D-8A1A-94BF83224848}" type="pres">
      <dgm:prSet presAssocID="{EF736060-7E5E-4A8D-8CA8-7DC2C4FB1A1A}" presName="desTx" presStyleLbl="alignAccFollowNode1" presStyleIdx="0" presStyleCnt="3">
        <dgm:presLayoutVars>
          <dgm:bulletEnabled val="1"/>
        </dgm:presLayoutVars>
      </dgm:prSet>
      <dgm:spPr/>
    </dgm:pt>
    <dgm:pt modelId="{7C243772-A09C-43CF-95FD-010C43F53F00}" type="pres">
      <dgm:prSet presAssocID="{D56CD2DC-6E47-45A0-9CB3-192D98E45BC1}" presName="space" presStyleCnt="0"/>
      <dgm:spPr/>
    </dgm:pt>
    <dgm:pt modelId="{9E2EF741-9883-42BD-AEBD-FB9C9BF0FD84}" type="pres">
      <dgm:prSet presAssocID="{8655848E-983B-45DF-98FB-00248A8E65C7}" presName="composite" presStyleCnt="0"/>
      <dgm:spPr/>
    </dgm:pt>
    <dgm:pt modelId="{88019FF9-BF4D-4A97-98DA-861B47FF3129}" type="pres">
      <dgm:prSet presAssocID="{8655848E-983B-45DF-98FB-00248A8E65C7}" presName="parTx" presStyleLbl="alignNode1" presStyleIdx="1" presStyleCnt="3" custScaleX="123720">
        <dgm:presLayoutVars>
          <dgm:chMax val="0"/>
          <dgm:chPref val="0"/>
          <dgm:bulletEnabled val="1"/>
        </dgm:presLayoutVars>
      </dgm:prSet>
      <dgm:spPr/>
    </dgm:pt>
    <dgm:pt modelId="{F9C2116F-E3E1-4B57-8051-9210F1ECD556}" type="pres">
      <dgm:prSet presAssocID="{8655848E-983B-45DF-98FB-00248A8E65C7}" presName="desTx" presStyleLbl="alignAccFollowNode1" presStyleIdx="1" presStyleCnt="3" custScaleX="125333">
        <dgm:presLayoutVars>
          <dgm:bulletEnabled val="1"/>
        </dgm:presLayoutVars>
      </dgm:prSet>
      <dgm:spPr/>
    </dgm:pt>
    <dgm:pt modelId="{1064C955-2512-491B-9CA5-EA434901C9C6}" type="pres">
      <dgm:prSet presAssocID="{04878595-91AB-4EDB-B34C-64C094E5C3CC}" presName="space" presStyleCnt="0"/>
      <dgm:spPr/>
    </dgm:pt>
    <dgm:pt modelId="{2C90406D-F99A-487E-BBD9-10A6D216F1A5}" type="pres">
      <dgm:prSet presAssocID="{4214CD09-F14C-4DD4-ADAC-8FD0F58E4E11}" presName="composite" presStyleCnt="0"/>
      <dgm:spPr/>
    </dgm:pt>
    <dgm:pt modelId="{95353AE8-7C3C-49C7-BC38-F0746210DB14}" type="pres">
      <dgm:prSet presAssocID="{4214CD09-F14C-4DD4-ADAC-8FD0F58E4E11}" presName="parTx" presStyleLbl="alignNode1" presStyleIdx="2" presStyleCnt="3" custScaleX="118134">
        <dgm:presLayoutVars>
          <dgm:chMax val="0"/>
          <dgm:chPref val="0"/>
          <dgm:bulletEnabled val="1"/>
        </dgm:presLayoutVars>
      </dgm:prSet>
      <dgm:spPr/>
    </dgm:pt>
    <dgm:pt modelId="{95C5029C-AAF9-4499-9CF8-C0D7DEE7BFDD}" type="pres">
      <dgm:prSet presAssocID="{4214CD09-F14C-4DD4-ADAC-8FD0F58E4E11}" presName="desTx" presStyleLbl="alignAccFollowNode1" presStyleIdx="2" presStyleCnt="3" custScaleX="117017">
        <dgm:presLayoutVars>
          <dgm:bulletEnabled val="1"/>
        </dgm:presLayoutVars>
      </dgm:prSet>
      <dgm:spPr/>
    </dgm:pt>
  </dgm:ptLst>
  <dgm:cxnLst>
    <dgm:cxn modelId="{1D768A1C-64C2-4CFD-BE91-D737FAEDC575}" type="presOf" srcId="{EF736060-7E5E-4A8D-8CA8-7DC2C4FB1A1A}" destId="{9CF57912-8409-4BAC-8332-0BD1A4572AE5}" srcOrd="0" destOrd="0" presId="urn:microsoft.com/office/officeart/2005/8/layout/hList1"/>
    <dgm:cxn modelId="{310FF721-F5C1-4788-A16E-3530C7DC1893}" srcId="{24E9375B-4864-49F7-B6EE-AEAEF8FF6875}" destId="{8655848E-983B-45DF-98FB-00248A8E65C7}" srcOrd="1" destOrd="0" parTransId="{8A292D38-CA98-41F4-9F9B-845DFB38F304}" sibTransId="{04878595-91AB-4EDB-B34C-64C094E5C3CC}"/>
    <dgm:cxn modelId="{4EB9F06A-DC4E-4E26-954B-E01ED2F21200}" srcId="{24E9375B-4864-49F7-B6EE-AEAEF8FF6875}" destId="{4214CD09-F14C-4DD4-ADAC-8FD0F58E4E11}" srcOrd="2" destOrd="0" parTransId="{67385C3C-472F-45AB-A743-28A545F63370}" sibTransId="{424BEF80-12E8-4EC7-8B9D-78CBA03CD316}"/>
    <dgm:cxn modelId="{957A0652-179E-41BB-AC1F-2CAD8C54A655}" type="presOf" srcId="{8655848E-983B-45DF-98FB-00248A8E65C7}" destId="{88019FF9-BF4D-4A97-98DA-861B47FF3129}" srcOrd="0" destOrd="0" presId="urn:microsoft.com/office/officeart/2005/8/layout/hList1"/>
    <dgm:cxn modelId="{5B883E72-D575-4672-A91D-BE2160B0BEE1}" srcId="{24E9375B-4864-49F7-B6EE-AEAEF8FF6875}" destId="{EF736060-7E5E-4A8D-8CA8-7DC2C4FB1A1A}" srcOrd="0" destOrd="0" parTransId="{7BD53483-E8BD-4DE8-BECF-61BD6067576B}" sibTransId="{D56CD2DC-6E47-45A0-9CB3-192D98E45BC1}"/>
    <dgm:cxn modelId="{CB988B7A-728F-403B-9822-1A0A2ABCFE30}" type="presOf" srcId="{24E9375B-4864-49F7-B6EE-AEAEF8FF6875}" destId="{8C55B05B-5F76-4880-A261-49B0BA267CD3}" srcOrd="0" destOrd="0" presId="urn:microsoft.com/office/officeart/2005/8/layout/hList1"/>
    <dgm:cxn modelId="{EC35C95A-7148-4C2C-9F5D-AEFA867716E0}" srcId="{8655848E-983B-45DF-98FB-00248A8E65C7}" destId="{77DC0915-3612-4CDB-9FC2-9FA622C4FC3D}" srcOrd="0" destOrd="0" parTransId="{352C04B3-6AE0-42AF-B98A-5A8476CC8A96}" sibTransId="{0E113865-9064-40C5-95D3-6B7C7F37A94B}"/>
    <dgm:cxn modelId="{E5FAE97A-20AE-4D1B-BEEE-635A741E6C14}" type="presOf" srcId="{4214CD09-F14C-4DD4-ADAC-8FD0F58E4E11}" destId="{95353AE8-7C3C-49C7-BC38-F0746210DB14}" srcOrd="0" destOrd="0" presId="urn:microsoft.com/office/officeart/2005/8/layout/hList1"/>
    <dgm:cxn modelId="{69B17D83-3848-4A3A-8AB2-E5AC3D9E149C}" srcId="{EF736060-7E5E-4A8D-8CA8-7DC2C4FB1A1A}" destId="{F8B5D129-3388-4FF5-8915-0947BAC216D4}" srcOrd="0" destOrd="0" parTransId="{72A17263-F8F2-475A-88B8-7BC22C820C14}" sibTransId="{1947CE36-7463-49CE-92D6-13FF1B9F432B}"/>
    <dgm:cxn modelId="{043C7E97-6A52-4D3A-8F36-249589F04C4E}" type="presOf" srcId="{E9073D25-331F-41FA-A466-9FE8F2E84491}" destId="{95C5029C-AAF9-4499-9CF8-C0D7DEE7BFDD}" srcOrd="0" destOrd="0" presId="urn:microsoft.com/office/officeart/2005/8/layout/hList1"/>
    <dgm:cxn modelId="{3ADA8AC3-9A79-4174-BC83-A64E2CEB1E02}" srcId="{EF736060-7E5E-4A8D-8CA8-7DC2C4FB1A1A}" destId="{BB62BC16-7834-499F-A1A2-1831DC4137D2}" srcOrd="1" destOrd="0" parTransId="{6B705FAF-300E-4AA5-A3F3-A062863C7C95}" sibTransId="{E6CA2223-7AF1-4FCC-B9DC-686E28955F2B}"/>
    <dgm:cxn modelId="{A3D8EEC8-EB41-48DC-85B9-2E858A09CC9A}" srcId="{4214CD09-F14C-4DD4-ADAC-8FD0F58E4E11}" destId="{E9073D25-331F-41FA-A466-9FE8F2E84491}" srcOrd="0" destOrd="0" parTransId="{A7B59BB7-A6F8-4D07-BFF6-49DC67F3A5C8}" sibTransId="{0FFC3393-DDE0-4BA7-897D-1CAC2809BEF7}"/>
    <dgm:cxn modelId="{AC9060CE-2BEF-490C-970F-FE51D6A29AF8}" type="presOf" srcId="{F8B5D129-3388-4FF5-8915-0947BAC216D4}" destId="{AB942351-650F-435D-8A1A-94BF83224848}" srcOrd="0" destOrd="0" presId="urn:microsoft.com/office/officeart/2005/8/layout/hList1"/>
    <dgm:cxn modelId="{BF52F6F0-0883-453B-A606-7C06F7C7B759}" type="presOf" srcId="{77DC0915-3612-4CDB-9FC2-9FA622C4FC3D}" destId="{F9C2116F-E3E1-4B57-8051-9210F1ECD556}" srcOrd="0" destOrd="0" presId="urn:microsoft.com/office/officeart/2005/8/layout/hList1"/>
    <dgm:cxn modelId="{C304AAF6-04D9-43D7-AEF0-7E3924EBD84C}" type="presOf" srcId="{BB62BC16-7834-499F-A1A2-1831DC4137D2}" destId="{AB942351-650F-435D-8A1A-94BF83224848}" srcOrd="0" destOrd="1" presId="urn:microsoft.com/office/officeart/2005/8/layout/hList1"/>
    <dgm:cxn modelId="{4DC80C5F-B23D-4CAB-AEE3-07C75241A90F}" type="presParOf" srcId="{8C55B05B-5F76-4880-A261-49B0BA267CD3}" destId="{BCA7DA15-4C2F-47DF-B3D5-F050F7887E1B}" srcOrd="0" destOrd="0" presId="urn:microsoft.com/office/officeart/2005/8/layout/hList1"/>
    <dgm:cxn modelId="{FB8E6CD4-473D-4CC2-B0D9-E087742355FD}" type="presParOf" srcId="{BCA7DA15-4C2F-47DF-B3D5-F050F7887E1B}" destId="{9CF57912-8409-4BAC-8332-0BD1A4572AE5}" srcOrd="0" destOrd="0" presId="urn:microsoft.com/office/officeart/2005/8/layout/hList1"/>
    <dgm:cxn modelId="{DB6DC6C6-450C-439F-BEF0-F54480FCBE5A}" type="presParOf" srcId="{BCA7DA15-4C2F-47DF-B3D5-F050F7887E1B}" destId="{AB942351-650F-435D-8A1A-94BF83224848}" srcOrd="1" destOrd="0" presId="urn:microsoft.com/office/officeart/2005/8/layout/hList1"/>
    <dgm:cxn modelId="{87D77E73-39CC-4665-9F09-4F0AFB7C7125}" type="presParOf" srcId="{8C55B05B-5F76-4880-A261-49B0BA267CD3}" destId="{7C243772-A09C-43CF-95FD-010C43F53F00}" srcOrd="1" destOrd="0" presId="urn:microsoft.com/office/officeart/2005/8/layout/hList1"/>
    <dgm:cxn modelId="{F6FD589C-B3FD-4B90-8C98-F0178A295175}" type="presParOf" srcId="{8C55B05B-5F76-4880-A261-49B0BA267CD3}" destId="{9E2EF741-9883-42BD-AEBD-FB9C9BF0FD84}" srcOrd="2" destOrd="0" presId="urn:microsoft.com/office/officeart/2005/8/layout/hList1"/>
    <dgm:cxn modelId="{C044CAD0-61F2-4EA2-AF2F-6B43942400F0}" type="presParOf" srcId="{9E2EF741-9883-42BD-AEBD-FB9C9BF0FD84}" destId="{88019FF9-BF4D-4A97-98DA-861B47FF3129}" srcOrd="0" destOrd="0" presId="urn:microsoft.com/office/officeart/2005/8/layout/hList1"/>
    <dgm:cxn modelId="{49F07CCE-0AE1-481A-BD48-29203F4A26D6}" type="presParOf" srcId="{9E2EF741-9883-42BD-AEBD-FB9C9BF0FD84}" destId="{F9C2116F-E3E1-4B57-8051-9210F1ECD556}" srcOrd="1" destOrd="0" presId="urn:microsoft.com/office/officeart/2005/8/layout/hList1"/>
    <dgm:cxn modelId="{2A376E20-3C44-4E11-9D33-792D7AA71621}" type="presParOf" srcId="{8C55B05B-5F76-4880-A261-49B0BA267CD3}" destId="{1064C955-2512-491B-9CA5-EA434901C9C6}" srcOrd="3" destOrd="0" presId="urn:microsoft.com/office/officeart/2005/8/layout/hList1"/>
    <dgm:cxn modelId="{AD4A7D32-4152-47BB-B60C-4B1966EDD869}" type="presParOf" srcId="{8C55B05B-5F76-4880-A261-49B0BA267CD3}" destId="{2C90406D-F99A-487E-BBD9-10A6D216F1A5}" srcOrd="4" destOrd="0" presId="urn:microsoft.com/office/officeart/2005/8/layout/hList1"/>
    <dgm:cxn modelId="{BE4D05BD-7C8B-4CA3-8F50-A731BA629559}" type="presParOf" srcId="{2C90406D-F99A-487E-BBD9-10A6D216F1A5}" destId="{95353AE8-7C3C-49C7-BC38-F0746210DB14}" srcOrd="0" destOrd="0" presId="urn:microsoft.com/office/officeart/2005/8/layout/hList1"/>
    <dgm:cxn modelId="{0313DFAB-D1A3-4D55-974C-2C5A8AB8F25F}" type="presParOf" srcId="{2C90406D-F99A-487E-BBD9-10A6D216F1A5}" destId="{95C5029C-AAF9-4499-9CF8-C0D7DEE7BFD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422CFA-135E-4450-A679-52119C59A079}"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7FB407AF-BA8F-46CB-96AD-7A6B380EFFB6}">
      <dgm:prSet phldrT="[Text]"/>
      <dgm:spPr/>
      <dgm:t>
        <a:bodyPr/>
        <a:lstStyle/>
        <a:p>
          <a:endParaRPr lang="en-US" dirty="0"/>
        </a:p>
      </dgm:t>
    </dgm:pt>
    <dgm:pt modelId="{4D6F5B13-4B8A-4641-9B9D-4DBF6B08D4C0}" type="parTrans" cxnId="{419DFE77-0E45-4325-84EF-27C61B4EB0F4}">
      <dgm:prSet/>
      <dgm:spPr/>
      <dgm:t>
        <a:bodyPr/>
        <a:lstStyle/>
        <a:p>
          <a:endParaRPr lang="en-US"/>
        </a:p>
      </dgm:t>
    </dgm:pt>
    <dgm:pt modelId="{3326975C-5E58-4C6C-8C15-2685A769B97C}" type="sibTrans" cxnId="{419DFE77-0E45-4325-84EF-27C61B4EB0F4}">
      <dgm:prSet/>
      <dgm:spPr/>
      <dgm:t>
        <a:bodyPr/>
        <a:lstStyle/>
        <a:p>
          <a:endParaRPr lang="en-US"/>
        </a:p>
      </dgm:t>
    </dgm:pt>
    <dgm:pt modelId="{B719A347-39D1-4729-8C25-E3E44567DB5D}">
      <dgm:prSet phldrT="[Text]"/>
      <dgm:spPr/>
      <dgm:t>
        <a:bodyPr/>
        <a:lstStyle/>
        <a:p>
          <a:endParaRPr lang="en-US" dirty="0"/>
        </a:p>
      </dgm:t>
    </dgm:pt>
    <dgm:pt modelId="{74C33889-C0A6-4ED9-8762-5CCA41593E6C}" type="parTrans" cxnId="{9311C280-FD9A-4591-A7B5-4A579A2A0AFE}">
      <dgm:prSet/>
      <dgm:spPr/>
      <dgm:t>
        <a:bodyPr/>
        <a:lstStyle/>
        <a:p>
          <a:endParaRPr lang="en-US"/>
        </a:p>
      </dgm:t>
    </dgm:pt>
    <dgm:pt modelId="{857592FF-CDE0-4727-A69E-009DE2F5A440}" type="sibTrans" cxnId="{9311C280-FD9A-4591-A7B5-4A579A2A0AFE}">
      <dgm:prSet/>
      <dgm:spPr/>
      <dgm:t>
        <a:bodyPr/>
        <a:lstStyle/>
        <a:p>
          <a:endParaRPr lang="en-US"/>
        </a:p>
      </dgm:t>
    </dgm:pt>
    <dgm:pt modelId="{F1443019-859D-4517-B9EB-EDC394DE70FE}" type="pres">
      <dgm:prSet presAssocID="{31422CFA-135E-4450-A679-52119C59A079}" presName="linear" presStyleCnt="0">
        <dgm:presLayoutVars>
          <dgm:animLvl val="lvl"/>
          <dgm:resizeHandles val="exact"/>
        </dgm:presLayoutVars>
      </dgm:prSet>
      <dgm:spPr/>
    </dgm:pt>
    <dgm:pt modelId="{CD8543FE-5164-4BE7-9AD2-C9CF22F166B6}" type="pres">
      <dgm:prSet presAssocID="{7FB407AF-BA8F-46CB-96AD-7A6B380EFFB6}" presName="parentText" presStyleLbl="node1" presStyleIdx="0" presStyleCnt="2" custScaleY="66665" custLinFactY="-119232" custLinFactNeighborX="1694" custLinFactNeighborY="-200000">
        <dgm:presLayoutVars>
          <dgm:chMax val="0"/>
          <dgm:bulletEnabled val="1"/>
        </dgm:presLayoutVars>
      </dgm:prSet>
      <dgm:spPr/>
    </dgm:pt>
    <dgm:pt modelId="{737CEEC9-4504-480B-8EA0-058E4118CB15}" type="pres">
      <dgm:prSet presAssocID="{3326975C-5E58-4C6C-8C15-2685A769B97C}" presName="spacer" presStyleCnt="0"/>
      <dgm:spPr/>
    </dgm:pt>
    <dgm:pt modelId="{6E20E9D2-4384-4B5A-8A7B-9A1DC4BBAAE6}" type="pres">
      <dgm:prSet presAssocID="{B719A347-39D1-4729-8C25-E3E44567DB5D}" presName="parentText" presStyleLbl="node1" presStyleIdx="1" presStyleCnt="2" custScaleY="65999">
        <dgm:presLayoutVars>
          <dgm:chMax val="0"/>
          <dgm:bulletEnabled val="1"/>
        </dgm:presLayoutVars>
      </dgm:prSet>
      <dgm:spPr/>
    </dgm:pt>
  </dgm:ptLst>
  <dgm:cxnLst>
    <dgm:cxn modelId="{115BA745-DB77-4190-94F2-C57875F8D78A}" type="presOf" srcId="{B719A347-39D1-4729-8C25-E3E44567DB5D}" destId="{6E20E9D2-4384-4B5A-8A7B-9A1DC4BBAAE6}" srcOrd="0" destOrd="0" presId="urn:microsoft.com/office/officeart/2005/8/layout/vList2"/>
    <dgm:cxn modelId="{FD554E6F-5CF9-4FB9-80C9-89CDC9B29B32}" type="presOf" srcId="{7FB407AF-BA8F-46CB-96AD-7A6B380EFFB6}" destId="{CD8543FE-5164-4BE7-9AD2-C9CF22F166B6}" srcOrd="0" destOrd="0" presId="urn:microsoft.com/office/officeart/2005/8/layout/vList2"/>
    <dgm:cxn modelId="{5DF61557-BFC3-4413-830E-E2853EF0A12A}" type="presOf" srcId="{31422CFA-135E-4450-A679-52119C59A079}" destId="{F1443019-859D-4517-B9EB-EDC394DE70FE}" srcOrd="0" destOrd="0" presId="urn:microsoft.com/office/officeart/2005/8/layout/vList2"/>
    <dgm:cxn modelId="{419DFE77-0E45-4325-84EF-27C61B4EB0F4}" srcId="{31422CFA-135E-4450-A679-52119C59A079}" destId="{7FB407AF-BA8F-46CB-96AD-7A6B380EFFB6}" srcOrd="0" destOrd="0" parTransId="{4D6F5B13-4B8A-4641-9B9D-4DBF6B08D4C0}" sibTransId="{3326975C-5E58-4C6C-8C15-2685A769B97C}"/>
    <dgm:cxn modelId="{9311C280-FD9A-4591-A7B5-4A579A2A0AFE}" srcId="{31422CFA-135E-4450-A679-52119C59A079}" destId="{B719A347-39D1-4729-8C25-E3E44567DB5D}" srcOrd="1" destOrd="0" parTransId="{74C33889-C0A6-4ED9-8762-5CCA41593E6C}" sibTransId="{857592FF-CDE0-4727-A69E-009DE2F5A440}"/>
    <dgm:cxn modelId="{CFAF5217-1998-4BC3-AA97-C98FE814DABB}" type="presParOf" srcId="{F1443019-859D-4517-B9EB-EDC394DE70FE}" destId="{CD8543FE-5164-4BE7-9AD2-C9CF22F166B6}" srcOrd="0" destOrd="0" presId="urn:microsoft.com/office/officeart/2005/8/layout/vList2"/>
    <dgm:cxn modelId="{9E11FB76-BF3E-404D-8DB3-9B386696209F}" type="presParOf" srcId="{F1443019-859D-4517-B9EB-EDC394DE70FE}" destId="{737CEEC9-4504-480B-8EA0-058E4118CB15}" srcOrd="1" destOrd="0" presId="urn:microsoft.com/office/officeart/2005/8/layout/vList2"/>
    <dgm:cxn modelId="{872B0974-9379-49C0-B67B-1F919903C03A}" type="presParOf" srcId="{F1443019-859D-4517-B9EB-EDC394DE70FE}" destId="{6E20E9D2-4384-4B5A-8A7B-9A1DC4BBAAE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29B8C4-EB6C-4143-8BBC-E42F037E7678}"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19D44BFA-5693-49B9-A9D1-2FFE0D539A14}">
      <dgm:prSet phldrT="[Text]" custT="1"/>
      <dgm:spPr/>
      <dgm:t>
        <a:bodyPr/>
        <a:lstStyle/>
        <a:p>
          <a:endParaRPr lang="en-US" sz="5000" dirty="0"/>
        </a:p>
      </dgm:t>
    </dgm:pt>
    <dgm:pt modelId="{0B501B62-C0CC-44B1-A571-85A3D461DA7B}" type="parTrans" cxnId="{51E8E478-3594-4D14-8888-071490762BBA}">
      <dgm:prSet/>
      <dgm:spPr/>
      <dgm:t>
        <a:bodyPr/>
        <a:lstStyle/>
        <a:p>
          <a:endParaRPr lang="en-US"/>
        </a:p>
      </dgm:t>
    </dgm:pt>
    <dgm:pt modelId="{340DAC36-0832-4B97-AFCA-D07245D858C2}" type="sibTrans" cxnId="{51E8E478-3594-4D14-8888-071490762BBA}">
      <dgm:prSet/>
      <dgm:spPr/>
      <dgm:t>
        <a:bodyPr/>
        <a:lstStyle/>
        <a:p>
          <a:endParaRPr lang="en-US"/>
        </a:p>
      </dgm:t>
    </dgm:pt>
    <dgm:pt modelId="{BA8D854E-5416-4591-A22D-A7172FE46898}">
      <dgm:prSet phldrT="[Text]"/>
      <dgm:spPr>
        <a:solidFill>
          <a:schemeClr val="accent4">
            <a:lumMod val="40000"/>
            <a:lumOff val="60000"/>
            <a:alpha val="90000"/>
          </a:schemeClr>
        </a:solidFill>
      </dgm:spPr>
      <dgm:t>
        <a:bodyPr/>
        <a:lstStyle/>
        <a:p>
          <a:endParaRPr lang="en-US" dirty="0"/>
        </a:p>
      </dgm:t>
    </dgm:pt>
    <dgm:pt modelId="{83F7DB26-6BE2-44C6-9DF8-935E0BA9B9E6}" type="parTrans" cxnId="{8A83431D-11EE-4107-984D-4C038308E027}">
      <dgm:prSet/>
      <dgm:spPr/>
      <dgm:t>
        <a:bodyPr/>
        <a:lstStyle/>
        <a:p>
          <a:endParaRPr lang="en-US"/>
        </a:p>
      </dgm:t>
    </dgm:pt>
    <dgm:pt modelId="{E3B6BB17-0CE8-478A-94FA-3BB87568353D}" type="sibTrans" cxnId="{8A83431D-11EE-4107-984D-4C038308E027}">
      <dgm:prSet/>
      <dgm:spPr/>
      <dgm:t>
        <a:bodyPr/>
        <a:lstStyle/>
        <a:p>
          <a:endParaRPr lang="en-US"/>
        </a:p>
      </dgm:t>
    </dgm:pt>
    <dgm:pt modelId="{A7FC7C69-2F5F-4C74-85F8-BF384AE42647}">
      <dgm:prSet phldrT="[Text]" custT="1"/>
      <dgm:spPr/>
      <dgm:t>
        <a:bodyPr/>
        <a:lstStyle/>
        <a:p>
          <a:endParaRPr lang="en-US" sz="5000" dirty="0"/>
        </a:p>
      </dgm:t>
    </dgm:pt>
    <dgm:pt modelId="{BCD9DE86-E404-4808-B36E-036E7BCAA75A}" type="parTrans" cxnId="{A51D14A7-4C14-4923-B0D5-81907CFA4A37}">
      <dgm:prSet/>
      <dgm:spPr/>
      <dgm:t>
        <a:bodyPr/>
        <a:lstStyle/>
        <a:p>
          <a:endParaRPr lang="en-US"/>
        </a:p>
      </dgm:t>
    </dgm:pt>
    <dgm:pt modelId="{AA9C6BF7-A993-45FD-846F-9702D04E27EB}" type="sibTrans" cxnId="{A51D14A7-4C14-4923-B0D5-81907CFA4A37}">
      <dgm:prSet/>
      <dgm:spPr/>
      <dgm:t>
        <a:bodyPr/>
        <a:lstStyle/>
        <a:p>
          <a:endParaRPr lang="en-US"/>
        </a:p>
      </dgm:t>
    </dgm:pt>
    <dgm:pt modelId="{942EB81B-3161-47AB-8433-79DB5919BD12}">
      <dgm:prSet phldrT="[Text]"/>
      <dgm:spPr>
        <a:solidFill>
          <a:schemeClr val="accent4">
            <a:lumMod val="40000"/>
            <a:lumOff val="60000"/>
            <a:alpha val="90000"/>
          </a:schemeClr>
        </a:solidFill>
      </dgm:spPr>
      <dgm:t>
        <a:bodyPr/>
        <a:lstStyle/>
        <a:p>
          <a:endParaRPr lang="en-US" dirty="0"/>
        </a:p>
      </dgm:t>
    </dgm:pt>
    <dgm:pt modelId="{1BBC1B9B-1904-491E-969C-930D93C1834F}" type="parTrans" cxnId="{920E35FC-DE14-4E64-863D-C1EBB58AF62E}">
      <dgm:prSet/>
      <dgm:spPr/>
      <dgm:t>
        <a:bodyPr/>
        <a:lstStyle/>
        <a:p>
          <a:endParaRPr lang="en-US"/>
        </a:p>
      </dgm:t>
    </dgm:pt>
    <dgm:pt modelId="{E916E488-B01B-4355-8FC1-BB33B8314995}" type="sibTrans" cxnId="{920E35FC-DE14-4E64-863D-C1EBB58AF62E}">
      <dgm:prSet/>
      <dgm:spPr/>
      <dgm:t>
        <a:bodyPr/>
        <a:lstStyle/>
        <a:p>
          <a:endParaRPr lang="en-US"/>
        </a:p>
      </dgm:t>
    </dgm:pt>
    <dgm:pt modelId="{DD195191-5240-46BE-975E-86013C8D51DA}" type="pres">
      <dgm:prSet presAssocID="{D829B8C4-EB6C-4143-8BBC-E42F037E7678}" presName="Name0" presStyleCnt="0">
        <dgm:presLayoutVars>
          <dgm:dir/>
          <dgm:animLvl val="lvl"/>
          <dgm:resizeHandles val="exact"/>
        </dgm:presLayoutVars>
      </dgm:prSet>
      <dgm:spPr/>
    </dgm:pt>
    <dgm:pt modelId="{1E4CFE48-59A9-416E-B1E9-C9DFFB0FAA5D}" type="pres">
      <dgm:prSet presAssocID="{19D44BFA-5693-49B9-A9D1-2FFE0D539A14}" presName="linNode" presStyleCnt="0"/>
      <dgm:spPr/>
    </dgm:pt>
    <dgm:pt modelId="{40DC4434-8046-4B86-BEE2-1163DA94A714}" type="pres">
      <dgm:prSet presAssocID="{19D44BFA-5693-49B9-A9D1-2FFE0D539A14}" presName="parentText" presStyleLbl="node1" presStyleIdx="0" presStyleCnt="2">
        <dgm:presLayoutVars>
          <dgm:chMax val="1"/>
          <dgm:bulletEnabled val="1"/>
        </dgm:presLayoutVars>
      </dgm:prSet>
      <dgm:spPr/>
    </dgm:pt>
    <dgm:pt modelId="{54318413-63A6-4BB6-AD5D-D4BDF678B1AE}" type="pres">
      <dgm:prSet presAssocID="{19D44BFA-5693-49B9-A9D1-2FFE0D539A14}" presName="descendantText" presStyleLbl="alignAccFollowNode1" presStyleIdx="0" presStyleCnt="2">
        <dgm:presLayoutVars>
          <dgm:bulletEnabled val="1"/>
        </dgm:presLayoutVars>
      </dgm:prSet>
      <dgm:spPr/>
    </dgm:pt>
    <dgm:pt modelId="{E022B8C4-59D8-40E4-B14B-28D097731769}" type="pres">
      <dgm:prSet presAssocID="{340DAC36-0832-4B97-AFCA-D07245D858C2}" presName="sp" presStyleCnt="0"/>
      <dgm:spPr/>
    </dgm:pt>
    <dgm:pt modelId="{672DA90C-B81F-4F8A-B3F6-6AF36C57B2A7}" type="pres">
      <dgm:prSet presAssocID="{A7FC7C69-2F5F-4C74-85F8-BF384AE42647}" presName="linNode" presStyleCnt="0"/>
      <dgm:spPr/>
    </dgm:pt>
    <dgm:pt modelId="{7458149A-54B0-4331-9228-BF544020CFF2}" type="pres">
      <dgm:prSet presAssocID="{A7FC7C69-2F5F-4C74-85F8-BF384AE42647}" presName="parentText" presStyleLbl="node1" presStyleIdx="1" presStyleCnt="2">
        <dgm:presLayoutVars>
          <dgm:chMax val="1"/>
          <dgm:bulletEnabled val="1"/>
        </dgm:presLayoutVars>
      </dgm:prSet>
      <dgm:spPr/>
    </dgm:pt>
    <dgm:pt modelId="{A1BF7181-5ED8-4575-AF29-31A50DD4F3C3}" type="pres">
      <dgm:prSet presAssocID="{A7FC7C69-2F5F-4C74-85F8-BF384AE42647}" presName="descendantText" presStyleLbl="alignAccFollowNode1" presStyleIdx="1" presStyleCnt="2">
        <dgm:presLayoutVars>
          <dgm:bulletEnabled val="1"/>
        </dgm:presLayoutVars>
      </dgm:prSet>
      <dgm:spPr/>
    </dgm:pt>
  </dgm:ptLst>
  <dgm:cxnLst>
    <dgm:cxn modelId="{8A83431D-11EE-4107-984D-4C038308E027}" srcId="{19D44BFA-5693-49B9-A9D1-2FFE0D539A14}" destId="{BA8D854E-5416-4591-A22D-A7172FE46898}" srcOrd="0" destOrd="0" parTransId="{83F7DB26-6BE2-44C6-9DF8-935E0BA9B9E6}" sibTransId="{E3B6BB17-0CE8-478A-94FA-3BB87568353D}"/>
    <dgm:cxn modelId="{EBBC7761-F642-456F-9A61-CE414F678AB7}" type="presOf" srcId="{942EB81B-3161-47AB-8433-79DB5919BD12}" destId="{A1BF7181-5ED8-4575-AF29-31A50DD4F3C3}" srcOrd="0" destOrd="0" presId="urn:microsoft.com/office/officeart/2005/8/layout/vList5"/>
    <dgm:cxn modelId="{6D049B56-D3FC-4DD8-93F5-9793A18589BC}" type="presOf" srcId="{D829B8C4-EB6C-4143-8BBC-E42F037E7678}" destId="{DD195191-5240-46BE-975E-86013C8D51DA}" srcOrd="0" destOrd="0" presId="urn:microsoft.com/office/officeart/2005/8/layout/vList5"/>
    <dgm:cxn modelId="{51E8E478-3594-4D14-8888-071490762BBA}" srcId="{D829B8C4-EB6C-4143-8BBC-E42F037E7678}" destId="{19D44BFA-5693-49B9-A9D1-2FFE0D539A14}" srcOrd="0" destOrd="0" parTransId="{0B501B62-C0CC-44B1-A571-85A3D461DA7B}" sibTransId="{340DAC36-0832-4B97-AFCA-D07245D858C2}"/>
    <dgm:cxn modelId="{4E990889-C37D-4A96-ADD2-F1FAE4DFC9E1}" type="presOf" srcId="{A7FC7C69-2F5F-4C74-85F8-BF384AE42647}" destId="{7458149A-54B0-4331-9228-BF544020CFF2}" srcOrd="0" destOrd="0" presId="urn:microsoft.com/office/officeart/2005/8/layout/vList5"/>
    <dgm:cxn modelId="{F2A44C97-45D6-4397-A04C-50CEC6A46F26}" type="presOf" srcId="{BA8D854E-5416-4591-A22D-A7172FE46898}" destId="{54318413-63A6-4BB6-AD5D-D4BDF678B1AE}" srcOrd="0" destOrd="0" presId="urn:microsoft.com/office/officeart/2005/8/layout/vList5"/>
    <dgm:cxn modelId="{A51D14A7-4C14-4923-B0D5-81907CFA4A37}" srcId="{D829B8C4-EB6C-4143-8BBC-E42F037E7678}" destId="{A7FC7C69-2F5F-4C74-85F8-BF384AE42647}" srcOrd="1" destOrd="0" parTransId="{BCD9DE86-E404-4808-B36E-036E7BCAA75A}" sibTransId="{AA9C6BF7-A993-45FD-846F-9702D04E27EB}"/>
    <dgm:cxn modelId="{6808FDE6-0B5F-493C-AAD5-65B4BE8B98F9}" type="presOf" srcId="{19D44BFA-5693-49B9-A9D1-2FFE0D539A14}" destId="{40DC4434-8046-4B86-BEE2-1163DA94A714}" srcOrd="0" destOrd="0" presId="urn:microsoft.com/office/officeart/2005/8/layout/vList5"/>
    <dgm:cxn modelId="{920E35FC-DE14-4E64-863D-C1EBB58AF62E}" srcId="{A7FC7C69-2F5F-4C74-85F8-BF384AE42647}" destId="{942EB81B-3161-47AB-8433-79DB5919BD12}" srcOrd="0" destOrd="0" parTransId="{1BBC1B9B-1904-491E-969C-930D93C1834F}" sibTransId="{E916E488-B01B-4355-8FC1-BB33B8314995}"/>
    <dgm:cxn modelId="{37C21ED2-032B-4666-90C5-1281F82E05C2}" type="presParOf" srcId="{DD195191-5240-46BE-975E-86013C8D51DA}" destId="{1E4CFE48-59A9-416E-B1E9-C9DFFB0FAA5D}" srcOrd="0" destOrd="0" presId="urn:microsoft.com/office/officeart/2005/8/layout/vList5"/>
    <dgm:cxn modelId="{2F0B210F-ADEB-445F-9A84-93EE2B860758}" type="presParOf" srcId="{1E4CFE48-59A9-416E-B1E9-C9DFFB0FAA5D}" destId="{40DC4434-8046-4B86-BEE2-1163DA94A714}" srcOrd="0" destOrd="0" presId="urn:microsoft.com/office/officeart/2005/8/layout/vList5"/>
    <dgm:cxn modelId="{DDA10642-2B35-458A-8E83-E9037FD4A4BB}" type="presParOf" srcId="{1E4CFE48-59A9-416E-B1E9-C9DFFB0FAA5D}" destId="{54318413-63A6-4BB6-AD5D-D4BDF678B1AE}" srcOrd="1" destOrd="0" presId="urn:microsoft.com/office/officeart/2005/8/layout/vList5"/>
    <dgm:cxn modelId="{220136AC-BCC4-4D98-9A54-8DCD55172063}" type="presParOf" srcId="{DD195191-5240-46BE-975E-86013C8D51DA}" destId="{E022B8C4-59D8-40E4-B14B-28D097731769}" srcOrd="1" destOrd="0" presId="urn:microsoft.com/office/officeart/2005/8/layout/vList5"/>
    <dgm:cxn modelId="{B4A49138-7BB5-45FB-96A4-6D05D666C874}" type="presParOf" srcId="{DD195191-5240-46BE-975E-86013C8D51DA}" destId="{672DA90C-B81F-4F8A-B3F6-6AF36C57B2A7}" srcOrd="2" destOrd="0" presId="urn:microsoft.com/office/officeart/2005/8/layout/vList5"/>
    <dgm:cxn modelId="{15772967-6C05-4394-BC9C-D4A4DFBB6B48}" type="presParOf" srcId="{672DA90C-B81F-4F8A-B3F6-6AF36C57B2A7}" destId="{7458149A-54B0-4331-9228-BF544020CFF2}" srcOrd="0" destOrd="0" presId="urn:microsoft.com/office/officeart/2005/8/layout/vList5"/>
    <dgm:cxn modelId="{6D9E9DDE-D030-4ED5-B639-D17B0E7AE058}" type="presParOf" srcId="{672DA90C-B81F-4F8A-B3F6-6AF36C57B2A7}" destId="{A1BF7181-5ED8-4575-AF29-31A50DD4F3C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71415-AF5B-4A0D-9418-AD791F5A677D}">
      <dsp:nvSpPr>
        <dsp:cNvPr id="0" name=""/>
        <dsp:cNvSpPr/>
      </dsp:nvSpPr>
      <dsp:spPr>
        <a:xfrm>
          <a:off x="1342936" y="1963059"/>
          <a:ext cx="10041163" cy="4529649"/>
        </a:xfrm>
        <a:prstGeom prst="ellipse">
          <a:avLst/>
        </a:prstGeom>
        <a:solidFill>
          <a:srgbClr val="FF0000">
            <a:alpha val="50000"/>
          </a:srgbClr>
        </a:solidFill>
        <a:ln w="38100" cap="flat" cmpd="sng" algn="ctr">
          <a:solidFill>
            <a:schemeClr val="bg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813430" y="2626411"/>
        <a:ext cx="7100175" cy="3202945"/>
      </dsp:txXfrm>
    </dsp:sp>
    <dsp:sp modelId="{80860E4C-0F86-4140-BC86-DFCB4D8F5FB8}">
      <dsp:nvSpPr>
        <dsp:cNvPr id="0" name=""/>
        <dsp:cNvSpPr/>
      </dsp:nvSpPr>
      <dsp:spPr>
        <a:xfrm>
          <a:off x="5967485" y="1963034"/>
          <a:ext cx="10111821" cy="4529649"/>
        </a:xfrm>
        <a:prstGeom prst="ellipse">
          <a:avLst/>
        </a:prstGeom>
        <a:solidFill>
          <a:srgbClr val="FFFF00">
            <a:alpha val="5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7448327" y="2626386"/>
        <a:ext cx="7150137" cy="3202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B3847-0FCD-4E9A-A48E-DC5154EB5AB0}">
      <dsp:nvSpPr>
        <dsp:cNvPr id="0" name=""/>
        <dsp:cNvSpPr/>
      </dsp:nvSpPr>
      <dsp:spPr>
        <a:xfrm>
          <a:off x="4510447" y="-209814"/>
          <a:ext cx="6503376" cy="6503376"/>
        </a:xfrm>
        <a:prstGeom prst="circularArrow">
          <a:avLst>
            <a:gd name="adj1" fmla="val 4668"/>
            <a:gd name="adj2" fmla="val 272909"/>
            <a:gd name="adj3" fmla="val 12725822"/>
            <a:gd name="adj4" fmla="val 18103459"/>
            <a:gd name="adj5" fmla="val 484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ED0D6A-2E77-4BF5-8E0A-17489D93CE51}">
      <dsp:nvSpPr>
        <dsp:cNvPr id="0" name=""/>
        <dsp:cNvSpPr/>
      </dsp:nvSpPr>
      <dsp:spPr>
        <a:xfrm>
          <a:off x="5540609" y="1902"/>
          <a:ext cx="4443053" cy="22215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Health &amp; Quality of Life (“whole”)</a:t>
          </a:r>
        </a:p>
      </dsp:txBody>
      <dsp:txXfrm>
        <a:off x="5649055" y="110348"/>
        <a:ext cx="4226161" cy="2004634"/>
      </dsp:txXfrm>
    </dsp:sp>
    <dsp:sp modelId="{9DAD23AF-B8AE-4509-89C5-463956963D7C}">
      <dsp:nvSpPr>
        <dsp:cNvPr id="0" name=""/>
        <dsp:cNvSpPr/>
      </dsp:nvSpPr>
      <dsp:spPr>
        <a:xfrm>
          <a:off x="7711449" y="2337047"/>
          <a:ext cx="4771662" cy="2221526"/>
        </a:xfrm>
        <a:prstGeom prst="roundRect">
          <a:avLst/>
        </a:prstGeom>
        <a:solidFill>
          <a:schemeClr val="accent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Pre-understanding</a:t>
          </a:r>
        </a:p>
      </dsp:txBody>
      <dsp:txXfrm>
        <a:off x="7819895" y="2445493"/>
        <a:ext cx="4554770" cy="2004634"/>
      </dsp:txXfrm>
    </dsp:sp>
    <dsp:sp modelId="{5BE5CAE0-E7FB-4309-BA7A-EBACA702920D}">
      <dsp:nvSpPr>
        <dsp:cNvPr id="0" name=""/>
        <dsp:cNvSpPr/>
      </dsp:nvSpPr>
      <dsp:spPr>
        <a:xfrm>
          <a:off x="5540609" y="4672191"/>
          <a:ext cx="4443053" cy="222152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Response to PROs (“parts”)</a:t>
          </a:r>
        </a:p>
      </dsp:txBody>
      <dsp:txXfrm>
        <a:off x="5649055" y="4780637"/>
        <a:ext cx="4226161" cy="2004634"/>
      </dsp:txXfrm>
    </dsp:sp>
    <dsp:sp modelId="{91ED1BC3-70EB-48B8-9E5B-5CA7AA249365}">
      <dsp:nvSpPr>
        <dsp:cNvPr id="0" name=""/>
        <dsp:cNvSpPr/>
      </dsp:nvSpPr>
      <dsp:spPr>
        <a:xfrm>
          <a:off x="3205464" y="2337047"/>
          <a:ext cx="4443053" cy="2221526"/>
        </a:xfrm>
        <a:prstGeom prst="roundRect">
          <a:avLst/>
        </a:prstGeom>
        <a:solidFill>
          <a:schemeClr val="accent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Interpretation</a:t>
          </a:r>
        </a:p>
      </dsp:txBody>
      <dsp:txXfrm>
        <a:off x="3313910" y="2445493"/>
        <a:ext cx="4226161" cy="2004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6D6CD-A283-4C1B-B898-7ED51CDF92F2}">
      <dsp:nvSpPr>
        <dsp:cNvPr id="0" name=""/>
        <dsp:cNvSpPr/>
      </dsp:nvSpPr>
      <dsp:spPr>
        <a:xfrm>
          <a:off x="2157999" y="1732452"/>
          <a:ext cx="6191432" cy="287296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dirty="0"/>
            <a:t>Fusion of horizons</a:t>
          </a:r>
        </a:p>
      </dsp:txBody>
      <dsp:txXfrm>
        <a:off x="3064713" y="2153189"/>
        <a:ext cx="4378004" cy="2031495"/>
      </dsp:txXfrm>
    </dsp:sp>
    <dsp:sp modelId="{6FA5DDB1-4577-423B-9450-997ADBBA8E76}">
      <dsp:nvSpPr>
        <dsp:cNvPr id="0" name=""/>
        <dsp:cNvSpPr/>
      </dsp:nvSpPr>
      <dsp:spPr>
        <a:xfrm>
          <a:off x="2969980" y="375139"/>
          <a:ext cx="4500724" cy="1472284"/>
        </a:xfrm>
        <a:prstGeom prst="ellipse">
          <a:avLst/>
        </a:prstGeom>
        <a:solidFill>
          <a:schemeClr val="accent2">
            <a:alpha val="50000"/>
            <a:hueOff val="-3050621"/>
            <a:satOff val="8870"/>
            <a:lumOff val="-5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Point of care (micro)</a:t>
          </a:r>
        </a:p>
      </dsp:txBody>
      <dsp:txXfrm>
        <a:off x="3629096" y="590750"/>
        <a:ext cx="3182492" cy="1041062"/>
      </dsp:txXfrm>
    </dsp:sp>
    <dsp:sp modelId="{D83C49FE-16D1-40B4-810B-0D1530E7A412}">
      <dsp:nvSpPr>
        <dsp:cNvPr id="0" name=""/>
        <dsp:cNvSpPr/>
      </dsp:nvSpPr>
      <dsp:spPr>
        <a:xfrm>
          <a:off x="5510745" y="4039336"/>
          <a:ext cx="4615536" cy="1786405"/>
        </a:xfrm>
        <a:prstGeom prst="ellipse">
          <a:avLst/>
        </a:prstGeom>
        <a:solidFill>
          <a:schemeClr val="accent2">
            <a:alpha val="50000"/>
            <a:hueOff val="-6101243"/>
            <a:satOff val="17740"/>
            <a:lumOff val="-116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Health care policy and systems (macro)</a:t>
          </a:r>
        </a:p>
      </dsp:txBody>
      <dsp:txXfrm>
        <a:off x="6186675" y="4300949"/>
        <a:ext cx="3263676" cy="1263179"/>
      </dsp:txXfrm>
    </dsp:sp>
    <dsp:sp modelId="{7F645253-7A21-4DA3-8A78-5444CB889E86}">
      <dsp:nvSpPr>
        <dsp:cNvPr id="0" name=""/>
        <dsp:cNvSpPr/>
      </dsp:nvSpPr>
      <dsp:spPr>
        <a:xfrm>
          <a:off x="346141" y="4039385"/>
          <a:ext cx="4748106" cy="1786405"/>
        </a:xfrm>
        <a:prstGeom prst="ellipse">
          <a:avLst/>
        </a:prstGeom>
        <a:solidFill>
          <a:schemeClr val="accent2">
            <a:alpha val="50000"/>
            <a:hueOff val="-9151864"/>
            <a:satOff val="26610"/>
            <a:lumOff val="-17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Organizational (meso)</a:t>
          </a:r>
        </a:p>
      </dsp:txBody>
      <dsp:txXfrm>
        <a:off x="1041485" y="4300998"/>
        <a:ext cx="3357418" cy="12631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EB7C0-4A07-41EF-BA94-AB48AACD9EED}">
      <dsp:nvSpPr>
        <dsp:cNvPr id="0" name=""/>
        <dsp:cNvSpPr/>
      </dsp:nvSpPr>
      <dsp:spPr>
        <a:xfrm>
          <a:off x="22563" y="1471929"/>
          <a:ext cx="4804788" cy="1856606"/>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168" tIns="260096" rIns="455168" bIns="260096" numCol="1" spcCol="1270" anchor="ctr" anchorCtr="0">
          <a:noAutofit/>
        </a:bodyPr>
        <a:lstStyle/>
        <a:p>
          <a:pPr marL="0" lvl="0" indent="0" algn="l" defTabSz="2844800">
            <a:lnSpc>
              <a:spcPct val="90000"/>
            </a:lnSpc>
            <a:spcBef>
              <a:spcPct val="0"/>
            </a:spcBef>
            <a:spcAft>
              <a:spcPct val="35000"/>
            </a:spcAft>
            <a:buNone/>
          </a:pPr>
          <a:endParaRPr lang="en-US" sz="6400" kern="1200" dirty="0"/>
        </a:p>
      </dsp:txBody>
      <dsp:txXfrm>
        <a:off x="22563" y="1471929"/>
        <a:ext cx="4804788" cy="1856606"/>
      </dsp:txXfrm>
    </dsp:sp>
    <dsp:sp modelId="{371A73E4-79DE-4A9E-8805-F56BA9F40F38}">
      <dsp:nvSpPr>
        <dsp:cNvPr id="0" name=""/>
        <dsp:cNvSpPr/>
      </dsp:nvSpPr>
      <dsp:spPr>
        <a:xfrm>
          <a:off x="3104" y="3329790"/>
          <a:ext cx="4804788" cy="427487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US" sz="6400" kern="1200" dirty="0"/>
        </a:p>
      </dsp:txBody>
      <dsp:txXfrm>
        <a:off x="3104" y="3329790"/>
        <a:ext cx="4804788" cy="4274870"/>
      </dsp:txXfrm>
    </dsp:sp>
    <dsp:sp modelId="{B6D83CC9-E01E-4827-A86E-0A6E80993667}">
      <dsp:nvSpPr>
        <dsp:cNvPr id="0" name=""/>
        <dsp:cNvSpPr/>
      </dsp:nvSpPr>
      <dsp:spPr>
        <a:xfrm>
          <a:off x="5560130" y="1443682"/>
          <a:ext cx="5134061" cy="186107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168" tIns="260096" rIns="455168" bIns="260096"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5560130" y="1443682"/>
        <a:ext cx="5134061" cy="1861070"/>
      </dsp:txXfrm>
    </dsp:sp>
    <dsp:sp modelId="{0A4727F0-D9C1-4B1A-BCA1-3F140070F8E1}">
      <dsp:nvSpPr>
        <dsp:cNvPr id="0" name=""/>
        <dsp:cNvSpPr/>
      </dsp:nvSpPr>
      <dsp:spPr>
        <a:xfrm>
          <a:off x="5571085" y="3277395"/>
          <a:ext cx="5109172" cy="4327265"/>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US" sz="6400" kern="1200" dirty="0"/>
        </a:p>
      </dsp:txBody>
      <dsp:txXfrm>
        <a:off x="5571085" y="3277395"/>
        <a:ext cx="5109172" cy="4327265"/>
      </dsp:txXfrm>
    </dsp:sp>
    <dsp:sp modelId="{F5FEEEB4-3EB3-4CA2-8F20-C53CFED44AF3}">
      <dsp:nvSpPr>
        <dsp:cNvPr id="0" name=""/>
        <dsp:cNvSpPr/>
      </dsp:nvSpPr>
      <dsp:spPr>
        <a:xfrm>
          <a:off x="11300297" y="1447600"/>
          <a:ext cx="4804788" cy="1921915"/>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168" tIns="260096" rIns="455168" bIns="260096"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300297" y="1447600"/>
        <a:ext cx="4804788" cy="1921915"/>
      </dsp:txXfrm>
    </dsp:sp>
    <dsp:sp modelId="{E69A8B88-C19A-4800-9796-943B4DB073EA}">
      <dsp:nvSpPr>
        <dsp:cNvPr id="0" name=""/>
        <dsp:cNvSpPr/>
      </dsp:nvSpPr>
      <dsp:spPr>
        <a:xfrm>
          <a:off x="11300297" y="3334034"/>
          <a:ext cx="4804788" cy="4270626"/>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US" sz="6400" kern="1200" dirty="0"/>
        </a:p>
      </dsp:txBody>
      <dsp:txXfrm>
        <a:off x="11300297" y="3334034"/>
        <a:ext cx="4804788" cy="4270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57912-8409-4BAC-8332-0BD1A4572AE5}">
      <dsp:nvSpPr>
        <dsp:cNvPr id="0" name=""/>
        <dsp:cNvSpPr/>
      </dsp:nvSpPr>
      <dsp:spPr>
        <a:xfrm>
          <a:off x="0" y="5657"/>
          <a:ext cx="4525971" cy="181038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0" y="5657"/>
        <a:ext cx="4525971" cy="1810388"/>
      </dsp:txXfrm>
    </dsp:sp>
    <dsp:sp modelId="{AB942351-650F-435D-8A1A-94BF83224848}">
      <dsp:nvSpPr>
        <dsp:cNvPr id="0" name=""/>
        <dsp:cNvSpPr/>
      </dsp:nvSpPr>
      <dsp:spPr>
        <a:xfrm>
          <a:off x="4997" y="1827270"/>
          <a:ext cx="4525971" cy="281088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dsp:txBody>
      <dsp:txXfrm>
        <a:off x="4997" y="1827270"/>
        <a:ext cx="4525971" cy="2810880"/>
      </dsp:txXfrm>
    </dsp:sp>
    <dsp:sp modelId="{88019FF9-BF4D-4A97-98DA-861B47FF3129}">
      <dsp:nvSpPr>
        <dsp:cNvPr id="0" name=""/>
        <dsp:cNvSpPr/>
      </dsp:nvSpPr>
      <dsp:spPr>
        <a:xfrm>
          <a:off x="5201107" y="16882"/>
          <a:ext cx="5599532" cy="181038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5201107" y="16882"/>
        <a:ext cx="5599532" cy="1810388"/>
      </dsp:txXfrm>
    </dsp:sp>
    <dsp:sp modelId="{F9C2116F-E3E1-4B57-8051-9210F1ECD556}">
      <dsp:nvSpPr>
        <dsp:cNvPr id="0" name=""/>
        <dsp:cNvSpPr/>
      </dsp:nvSpPr>
      <dsp:spPr>
        <a:xfrm>
          <a:off x="5164605" y="1827270"/>
          <a:ext cx="5672536" cy="281088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endParaRPr lang="en-US" sz="4000" kern="1200" dirty="0"/>
        </a:p>
      </dsp:txBody>
      <dsp:txXfrm>
        <a:off x="5164605" y="1827270"/>
        <a:ext cx="5672536" cy="2810880"/>
      </dsp:txXfrm>
    </dsp:sp>
    <dsp:sp modelId="{95353AE8-7C3C-49C7-BC38-F0746210DB14}">
      <dsp:nvSpPr>
        <dsp:cNvPr id="0" name=""/>
        <dsp:cNvSpPr/>
      </dsp:nvSpPr>
      <dsp:spPr>
        <a:xfrm>
          <a:off x="11470777" y="16882"/>
          <a:ext cx="5346711" cy="181038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11470777" y="16882"/>
        <a:ext cx="5346711" cy="1810388"/>
      </dsp:txXfrm>
    </dsp:sp>
    <dsp:sp modelId="{95C5029C-AAF9-4499-9CF8-C0D7DEE7BFDD}">
      <dsp:nvSpPr>
        <dsp:cNvPr id="0" name=""/>
        <dsp:cNvSpPr/>
      </dsp:nvSpPr>
      <dsp:spPr>
        <a:xfrm>
          <a:off x="11496055" y="1827270"/>
          <a:ext cx="5296156" cy="281088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endParaRPr lang="en-US" sz="4000" kern="1200" dirty="0"/>
        </a:p>
      </dsp:txBody>
      <dsp:txXfrm>
        <a:off x="11496055" y="1827270"/>
        <a:ext cx="5296156" cy="2810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543FE-5164-4BE7-9AD2-C9CF22F166B6}">
      <dsp:nvSpPr>
        <dsp:cNvPr id="0" name=""/>
        <dsp:cNvSpPr/>
      </dsp:nvSpPr>
      <dsp:spPr>
        <a:xfrm>
          <a:off x="0" y="1485348"/>
          <a:ext cx="15439864" cy="81117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39598" y="1524946"/>
        <a:ext cx="15360668" cy="731983"/>
      </dsp:txXfrm>
    </dsp:sp>
    <dsp:sp modelId="{6E20E9D2-4384-4B5A-8A7B-9A1DC4BBAAE6}">
      <dsp:nvSpPr>
        <dsp:cNvPr id="0" name=""/>
        <dsp:cNvSpPr/>
      </dsp:nvSpPr>
      <dsp:spPr>
        <a:xfrm>
          <a:off x="0" y="4308943"/>
          <a:ext cx="15439864" cy="8030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39203" y="4348146"/>
        <a:ext cx="15361458" cy="7246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18413-63A6-4BB6-AD5D-D4BDF678B1AE}">
      <dsp:nvSpPr>
        <dsp:cNvPr id="0" name=""/>
        <dsp:cNvSpPr/>
      </dsp:nvSpPr>
      <dsp:spPr>
        <a:xfrm rot="5400000">
          <a:off x="8659023" y="-3160183"/>
          <a:ext cx="2346839" cy="9254064"/>
        </a:xfrm>
        <a:prstGeom prst="round2SameRect">
          <a:avLst/>
        </a:prstGeom>
        <a:solidFill>
          <a:schemeClr val="accent4">
            <a:lumMod val="40000"/>
            <a:lumOff val="60000"/>
            <a:alpha val="9000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rot="-5400000">
        <a:off x="5205411" y="407992"/>
        <a:ext cx="9139501" cy="2117713"/>
      </dsp:txXfrm>
    </dsp:sp>
    <dsp:sp modelId="{40DC4434-8046-4B86-BEE2-1163DA94A714}">
      <dsp:nvSpPr>
        <dsp:cNvPr id="0" name=""/>
        <dsp:cNvSpPr/>
      </dsp:nvSpPr>
      <dsp:spPr>
        <a:xfrm>
          <a:off x="0" y="73"/>
          <a:ext cx="5205411" cy="29335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endParaRPr lang="en-US" sz="5000" kern="1200" dirty="0"/>
        </a:p>
      </dsp:txBody>
      <dsp:txXfrm>
        <a:off x="143204" y="143277"/>
        <a:ext cx="4919003" cy="2647141"/>
      </dsp:txXfrm>
    </dsp:sp>
    <dsp:sp modelId="{A1BF7181-5ED8-4575-AF29-31A50DD4F3C3}">
      <dsp:nvSpPr>
        <dsp:cNvPr id="0" name=""/>
        <dsp:cNvSpPr/>
      </dsp:nvSpPr>
      <dsp:spPr>
        <a:xfrm rot="5400000">
          <a:off x="8659023" y="-79956"/>
          <a:ext cx="2346839" cy="9254064"/>
        </a:xfrm>
        <a:prstGeom prst="round2SameRect">
          <a:avLst/>
        </a:prstGeom>
        <a:solidFill>
          <a:schemeClr val="accent4">
            <a:lumMod val="40000"/>
            <a:lumOff val="60000"/>
            <a:alpha val="9000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rot="-5400000">
        <a:off x="5205411" y="3488219"/>
        <a:ext cx="9139501" cy="2117713"/>
      </dsp:txXfrm>
    </dsp:sp>
    <dsp:sp modelId="{7458149A-54B0-4331-9228-BF544020CFF2}">
      <dsp:nvSpPr>
        <dsp:cNvPr id="0" name=""/>
        <dsp:cNvSpPr/>
      </dsp:nvSpPr>
      <dsp:spPr>
        <a:xfrm>
          <a:off x="0" y="3080300"/>
          <a:ext cx="5205411" cy="29335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endParaRPr lang="en-US" sz="5000" kern="1200" dirty="0"/>
        </a:p>
      </dsp:txBody>
      <dsp:txXfrm>
        <a:off x="143204" y="3223504"/>
        <a:ext cx="4919003" cy="264714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C2C58-A4F4-48E9-9EAE-28EF05A0B4D7}"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E3922-AC38-40E6-B3C8-8C31F3C03535}" type="slidenum">
              <a:rPr lang="en-US" smtClean="0"/>
              <a:t>‹#›</a:t>
            </a:fld>
            <a:endParaRPr lang="en-US"/>
          </a:p>
        </p:txBody>
      </p:sp>
    </p:spTree>
    <p:extLst>
      <p:ext uri="{BB962C8B-B14F-4D97-AF65-F5344CB8AC3E}">
        <p14:creationId xmlns:p14="http://schemas.microsoft.com/office/powerpoint/2010/main" val="202902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very excited to talk about patient-reported outcomes. In my research, I combine both advanced statistical methods with nursing knowledge, and ultimately argue that the use of patient-reported outcomes can help transform healthcare on what matters to patients. </a:t>
            </a:r>
          </a:p>
          <a:p>
            <a:endParaRPr lang="en-CA" b="0" i="0" dirty="0">
              <a:solidFill>
                <a:srgbClr val="000000"/>
              </a:solidFill>
              <a:effectLst/>
              <a:latin typeface="Calibri" panose="020F0502020204030204" pitchFamily="34" charset="0"/>
            </a:endParaRPr>
          </a:p>
          <a:p>
            <a:endParaRPr lang="en-CA" b="0" i="0" dirty="0">
              <a:solidFill>
                <a:srgbClr val="000000"/>
              </a:solidFill>
              <a:effectLst/>
              <a:latin typeface="Calibri" panose="020F0502020204030204" pitchFamily="34" charset="0"/>
            </a:endParaRPr>
          </a:p>
          <a:p>
            <a:r>
              <a:rPr lang="en-CA" b="0" i="0" dirty="0">
                <a:solidFill>
                  <a:srgbClr val="000000"/>
                </a:solidFill>
                <a:effectLst/>
                <a:latin typeface="Calibri" panose="020F0502020204030204" pitchFamily="34" charset="0"/>
              </a:rPr>
              <a:t>Jae-Yung Kwon is a registered nurse and currently a research associate and affiliate at Trinity Western University and the Centre for Health Evaluation and Outcome Sciences at Providence Health Care. He recently graduated with his PhD in the School of Nursing from the University of British Columbia. He also holds a specialized certification in Measurement, Evaluation, and Research Methodology in the Faculty of Education at </a:t>
            </a:r>
            <a:r>
              <a:rPr lang="en-CA" b="0" i="0" dirty="0" err="1">
                <a:solidFill>
                  <a:srgbClr val="000000"/>
                </a:solidFill>
                <a:effectLst/>
                <a:latin typeface="Calibri" panose="020F0502020204030204" pitchFamily="34" charset="0"/>
              </a:rPr>
              <a:t>UBC</a:t>
            </a:r>
            <a:r>
              <a:rPr lang="en-CA" b="0" i="0" dirty="0">
                <a:solidFill>
                  <a:srgbClr val="000000"/>
                </a:solidFill>
                <a:effectLst/>
                <a:latin typeface="Calibri" panose="020F0502020204030204" pitchFamily="34" charset="0"/>
              </a:rPr>
              <a:t>. His research interest focuses on methods in health outcomes, particularly on patient-reported outcomes and use of registry-based patient-reported outcomes in clinical practice.</a:t>
            </a:r>
            <a:endParaRPr lang="en-US" dirty="0"/>
          </a:p>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1</a:t>
            </a:fld>
            <a:endParaRPr lang="en-US"/>
          </a:p>
        </p:txBody>
      </p:sp>
    </p:spTree>
    <p:extLst>
      <p:ext uri="{BB962C8B-B14F-4D97-AF65-F5344CB8AC3E}">
        <p14:creationId xmlns:p14="http://schemas.microsoft.com/office/powerpoint/2010/main" val="315075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I would consider myself to be a nursing methodologist, which means that I combine advanced analytical methods with unique nursing knowledge to align methods of analysis to what actually occurs in practice. Right now, massive patient data are being collected that is largely untapped and those that are being analyzed are contracted out to statisticians who know very little about the clinical context and the workflow processes of the healthcare system. This is very problematic because it could result in wrong interpretations of the data that could negatively impact patient care. </a:t>
            </a:r>
          </a:p>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10</a:t>
            </a:fld>
            <a:endParaRPr lang="en-US"/>
          </a:p>
        </p:txBody>
      </p:sp>
    </p:spTree>
    <p:extLst>
      <p:ext uri="{BB962C8B-B14F-4D97-AF65-F5344CB8AC3E}">
        <p14:creationId xmlns:p14="http://schemas.microsoft.com/office/powerpoint/2010/main" val="279343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11</a:t>
            </a:fld>
            <a:endParaRPr lang="en-US"/>
          </a:p>
        </p:txBody>
      </p:sp>
    </p:spTree>
    <p:extLst>
      <p:ext uri="{BB962C8B-B14F-4D97-AF65-F5344CB8AC3E}">
        <p14:creationId xmlns:p14="http://schemas.microsoft.com/office/powerpoint/2010/main" val="3819653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14</a:t>
            </a:fld>
            <a:endParaRPr lang="en-US"/>
          </a:p>
        </p:txBody>
      </p:sp>
    </p:spTree>
    <p:extLst>
      <p:ext uri="{BB962C8B-B14F-4D97-AF65-F5344CB8AC3E}">
        <p14:creationId xmlns:p14="http://schemas.microsoft.com/office/powerpoint/2010/main" val="911388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Patient-</a:t>
            </a:r>
            <a:r>
              <a:rPr lang="en-US" sz="1200" dirty="0" err="1"/>
              <a:t>centred</a:t>
            </a:r>
            <a:r>
              <a:rPr lang="en-US" sz="1200" dirty="0"/>
              <a:t> approach that addresses equity, diversity, and inclusion issue through what’s called latent classes b/c it categorizes patients into similar patterns of scores. I will show you what this means in the next slide.</a:t>
            </a:r>
          </a:p>
        </p:txBody>
      </p:sp>
      <p:sp>
        <p:nvSpPr>
          <p:cNvPr id="4" name="Slide Number Placeholder 3"/>
          <p:cNvSpPr>
            <a:spLocks noGrp="1"/>
          </p:cNvSpPr>
          <p:nvPr>
            <p:ph type="sldNum" sz="quarter" idx="5"/>
          </p:nvPr>
        </p:nvSpPr>
        <p:spPr/>
        <p:txBody>
          <a:bodyPr/>
          <a:lstStyle/>
          <a:p>
            <a:fld id="{44AE3922-AC38-40E6-B3C8-8C31F3C03535}" type="slidenum">
              <a:rPr lang="en-US" smtClean="0"/>
              <a:t>15</a:t>
            </a:fld>
            <a:endParaRPr lang="en-US"/>
          </a:p>
        </p:txBody>
      </p:sp>
    </p:spTree>
    <p:extLst>
      <p:ext uri="{BB962C8B-B14F-4D97-AF65-F5344CB8AC3E}">
        <p14:creationId xmlns:p14="http://schemas.microsoft.com/office/powerpoint/2010/main" val="1623440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16</a:t>
            </a:fld>
            <a:endParaRPr lang="en-US"/>
          </a:p>
        </p:txBody>
      </p:sp>
    </p:spTree>
    <p:extLst>
      <p:ext uri="{BB962C8B-B14F-4D97-AF65-F5344CB8AC3E}">
        <p14:creationId xmlns:p14="http://schemas.microsoft.com/office/powerpoint/2010/main" val="1512672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showed there is a lot of room for improvement</a:t>
            </a:r>
          </a:p>
        </p:txBody>
      </p:sp>
      <p:sp>
        <p:nvSpPr>
          <p:cNvPr id="4" name="Slide Number Placeholder 3"/>
          <p:cNvSpPr>
            <a:spLocks noGrp="1"/>
          </p:cNvSpPr>
          <p:nvPr>
            <p:ph type="sldNum" sz="quarter" idx="5"/>
          </p:nvPr>
        </p:nvSpPr>
        <p:spPr/>
        <p:txBody>
          <a:bodyPr/>
          <a:lstStyle/>
          <a:p>
            <a:fld id="{44AE3922-AC38-40E6-B3C8-8C31F3C03535}" type="slidenum">
              <a:rPr lang="en-US" smtClean="0"/>
              <a:t>17</a:t>
            </a:fld>
            <a:endParaRPr lang="en-US"/>
          </a:p>
        </p:txBody>
      </p:sp>
    </p:spTree>
    <p:extLst>
      <p:ext uri="{BB962C8B-B14F-4D97-AF65-F5344CB8AC3E}">
        <p14:creationId xmlns:p14="http://schemas.microsoft.com/office/powerpoint/2010/main" val="1512672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hueOff val="0"/>
                    <a:satOff val="0"/>
                    <a:lumOff val="0"/>
                    <a:alphaOff val="0"/>
                  </a:prstClr>
                </a:solidFill>
              </a:rPr>
              <a:t>International Classification of Nursing Practice (</a:t>
            </a:r>
            <a:r>
              <a:rPr lang="en-CA" sz="1200" dirty="0" err="1">
                <a:solidFill>
                  <a:prstClr val="black">
                    <a:hueOff val="0"/>
                    <a:satOff val="0"/>
                    <a:lumOff val="0"/>
                    <a:alphaOff val="0"/>
                  </a:prstClr>
                </a:solidFill>
              </a:rPr>
              <a:t>ICNP</a:t>
            </a:r>
            <a:r>
              <a:rPr lang="en-CA" sz="1200" dirty="0">
                <a:solidFill>
                  <a:prstClr val="black">
                    <a:hueOff val="0"/>
                    <a:satOff val="0"/>
                    <a:lumOff val="0"/>
                    <a:alphaOff val="0"/>
                  </a:prstClr>
                </a:solidFill>
              </a:rPr>
              <a:t>)</a:t>
            </a:r>
          </a:p>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18</a:t>
            </a:fld>
            <a:endParaRPr lang="en-US"/>
          </a:p>
        </p:txBody>
      </p:sp>
    </p:spTree>
    <p:extLst>
      <p:ext uri="{BB962C8B-B14F-4D97-AF65-F5344CB8AC3E}">
        <p14:creationId xmlns:p14="http://schemas.microsoft.com/office/powerpoint/2010/main" val="894567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B/c of some of the negative consequences that could result if these steps are not followed, I used hermeneutics as a lens to better examine: </a:t>
            </a:r>
          </a:p>
        </p:txBody>
      </p:sp>
      <p:sp>
        <p:nvSpPr>
          <p:cNvPr id="4" name="Slide Number Placeholder 3"/>
          <p:cNvSpPr>
            <a:spLocks noGrp="1"/>
          </p:cNvSpPr>
          <p:nvPr>
            <p:ph type="sldNum" sz="quarter" idx="5"/>
          </p:nvPr>
        </p:nvSpPr>
        <p:spPr/>
        <p:txBody>
          <a:bodyPr/>
          <a:lstStyle/>
          <a:p>
            <a:fld id="{44AE3922-AC38-40E6-B3C8-8C31F3C03535}" type="slidenum">
              <a:rPr lang="en-US" smtClean="0"/>
              <a:t>19</a:t>
            </a:fld>
            <a:endParaRPr lang="en-US"/>
          </a:p>
        </p:txBody>
      </p:sp>
    </p:spTree>
    <p:extLst>
      <p:ext uri="{BB962C8B-B14F-4D97-AF65-F5344CB8AC3E}">
        <p14:creationId xmlns:p14="http://schemas.microsoft.com/office/powerpoint/2010/main" val="109186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Batang" panose="02030600000101010101" pitchFamily="18" charset="-127"/>
                <a:cs typeface="Times New Roman" panose="02020603050405020304" pitchFamily="18" charset="0"/>
              </a:rPr>
              <a:t>I specifically drew upon Gadamerian hermeneutics b/c it draws attention to this dialectical process known as hermeneutic circle.</a:t>
            </a:r>
          </a:p>
        </p:txBody>
      </p:sp>
      <p:sp>
        <p:nvSpPr>
          <p:cNvPr id="4" name="Slide Number Placeholder 3"/>
          <p:cNvSpPr>
            <a:spLocks noGrp="1"/>
          </p:cNvSpPr>
          <p:nvPr>
            <p:ph type="sldNum" sz="quarter" idx="5"/>
          </p:nvPr>
        </p:nvSpPr>
        <p:spPr/>
        <p:txBody>
          <a:bodyPr/>
          <a:lstStyle/>
          <a:p>
            <a:fld id="{44AE3922-AC38-40E6-B3C8-8C31F3C03535}" type="slidenum">
              <a:rPr lang="en-US" smtClean="0"/>
              <a:t>20</a:t>
            </a:fld>
            <a:endParaRPr lang="en-US"/>
          </a:p>
        </p:txBody>
      </p:sp>
    </p:spTree>
    <p:extLst>
      <p:ext uri="{BB962C8B-B14F-4D97-AF65-F5344CB8AC3E}">
        <p14:creationId xmlns:p14="http://schemas.microsoft.com/office/powerpoint/2010/main" val="2521033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21</a:t>
            </a:fld>
            <a:endParaRPr lang="en-US"/>
          </a:p>
        </p:txBody>
      </p:sp>
    </p:spTree>
    <p:extLst>
      <p:ext uri="{BB962C8B-B14F-4D97-AF65-F5344CB8AC3E}">
        <p14:creationId xmlns:p14="http://schemas.microsoft.com/office/powerpoint/2010/main" val="41591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2</a:t>
            </a:fld>
            <a:endParaRPr lang="en-US"/>
          </a:p>
        </p:txBody>
      </p:sp>
    </p:spTree>
    <p:extLst>
      <p:ext uri="{BB962C8B-B14F-4D97-AF65-F5344CB8AC3E}">
        <p14:creationId xmlns:p14="http://schemas.microsoft.com/office/powerpoint/2010/main" val="279343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22</a:t>
            </a:fld>
            <a:endParaRPr lang="en-US"/>
          </a:p>
        </p:txBody>
      </p:sp>
    </p:spTree>
    <p:extLst>
      <p:ext uri="{BB962C8B-B14F-4D97-AF65-F5344CB8AC3E}">
        <p14:creationId xmlns:p14="http://schemas.microsoft.com/office/powerpoint/2010/main" val="2499940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23</a:t>
            </a:fld>
            <a:endParaRPr lang="en-US"/>
          </a:p>
        </p:txBody>
      </p:sp>
    </p:spTree>
    <p:extLst>
      <p:ext uri="{BB962C8B-B14F-4D97-AF65-F5344CB8AC3E}">
        <p14:creationId xmlns:p14="http://schemas.microsoft.com/office/powerpoint/2010/main" val="846467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24</a:t>
            </a:fld>
            <a:endParaRPr lang="en-US"/>
          </a:p>
        </p:txBody>
      </p:sp>
    </p:spTree>
    <p:extLst>
      <p:ext uri="{BB962C8B-B14F-4D97-AF65-F5344CB8AC3E}">
        <p14:creationId xmlns:p14="http://schemas.microsoft.com/office/powerpoint/2010/main" val="1101872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25</a:t>
            </a:fld>
            <a:endParaRPr lang="en-US"/>
          </a:p>
        </p:txBody>
      </p:sp>
    </p:spTree>
    <p:extLst>
      <p:ext uri="{BB962C8B-B14F-4D97-AF65-F5344CB8AC3E}">
        <p14:creationId xmlns:p14="http://schemas.microsoft.com/office/powerpoint/2010/main" val="173698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26</a:t>
            </a:fld>
            <a:endParaRPr lang="en-US"/>
          </a:p>
        </p:txBody>
      </p:sp>
    </p:spTree>
    <p:extLst>
      <p:ext uri="{BB962C8B-B14F-4D97-AF65-F5344CB8AC3E}">
        <p14:creationId xmlns:p14="http://schemas.microsoft.com/office/powerpoint/2010/main" val="2798166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27</a:t>
            </a:fld>
            <a:endParaRPr lang="en-US"/>
          </a:p>
        </p:txBody>
      </p:sp>
    </p:spTree>
    <p:extLst>
      <p:ext uri="{BB962C8B-B14F-4D97-AF65-F5344CB8AC3E}">
        <p14:creationId xmlns:p14="http://schemas.microsoft.com/office/powerpoint/2010/main" val="1937096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also interested in some of following courses based on my </a:t>
            </a:r>
            <a:r>
              <a:rPr lang="en-US"/>
              <a:t>research program.</a:t>
            </a:r>
          </a:p>
          <a:p>
            <a:endParaRPr lang="en-US" dirty="0"/>
          </a:p>
          <a:p>
            <a:r>
              <a:rPr lang="en-US" dirty="0"/>
              <a:t>My research also influences some of my teaching interest as well.</a:t>
            </a:r>
          </a:p>
          <a:p>
            <a:endParaRPr lang="en-US" dirty="0"/>
          </a:p>
          <a:p>
            <a:r>
              <a:rPr lang="en-US" dirty="0"/>
              <a:t>Health informatics – teaching nursing perspective in meaningful analysis of clinical registries that includes PROs</a:t>
            </a:r>
          </a:p>
        </p:txBody>
      </p:sp>
      <p:sp>
        <p:nvSpPr>
          <p:cNvPr id="4" name="Slide Number Placeholder 3"/>
          <p:cNvSpPr>
            <a:spLocks noGrp="1"/>
          </p:cNvSpPr>
          <p:nvPr>
            <p:ph type="sldNum" sz="quarter" idx="5"/>
          </p:nvPr>
        </p:nvSpPr>
        <p:spPr/>
        <p:txBody>
          <a:bodyPr/>
          <a:lstStyle/>
          <a:p>
            <a:fld id="{44AE3922-AC38-40E6-B3C8-8C31F3C03535}" type="slidenum">
              <a:rPr lang="en-US" smtClean="0"/>
              <a:t>28</a:t>
            </a:fld>
            <a:endParaRPr lang="en-US"/>
          </a:p>
        </p:txBody>
      </p:sp>
    </p:spTree>
    <p:extLst>
      <p:ext uri="{BB962C8B-B14F-4D97-AF65-F5344CB8AC3E}">
        <p14:creationId xmlns:p14="http://schemas.microsoft.com/office/powerpoint/2010/main" val="1888769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previous teaching experience focusing on research and methods so I will have very little transition period. I provide you with some feedback from my students to give you a sense of what it would be like. </a:t>
            </a:r>
          </a:p>
        </p:txBody>
      </p:sp>
      <p:sp>
        <p:nvSpPr>
          <p:cNvPr id="4" name="Slide Number Placeholder 3"/>
          <p:cNvSpPr>
            <a:spLocks noGrp="1"/>
          </p:cNvSpPr>
          <p:nvPr>
            <p:ph type="sldNum" sz="quarter" idx="5"/>
          </p:nvPr>
        </p:nvSpPr>
        <p:spPr/>
        <p:txBody>
          <a:bodyPr/>
          <a:lstStyle/>
          <a:p>
            <a:fld id="{44AE3922-AC38-40E6-B3C8-8C31F3C03535}" type="slidenum">
              <a:rPr lang="en-US" smtClean="0"/>
              <a:t>29</a:t>
            </a:fld>
            <a:endParaRPr lang="en-US"/>
          </a:p>
        </p:txBody>
      </p:sp>
    </p:spTree>
    <p:extLst>
      <p:ext uri="{BB962C8B-B14F-4D97-AF65-F5344CB8AC3E}">
        <p14:creationId xmlns:p14="http://schemas.microsoft.com/office/powerpoint/2010/main" val="4265820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30</a:t>
            </a:fld>
            <a:endParaRPr lang="en-US"/>
          </a:p>
        </p:txBody>
      </p:sp>
    </p:spTree>
    <p:extLst>
      <p:ext uri="{BB962C8B-B14F-4D97-AF65-F5344CB8AC3E}">
        <p14:creationId xmlns:p14="http://schemas.microsoft.com/office/powerpoint/2010/main" val="1937096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32</a:t>
            </a:fld>
            <a:endParaRPr lang="en-US"/>
          </a:p>
        </p:txBody>
      </p:sp>
    </p:spTree>
    <p:extLst>
      <p:ext uri="{BB962C8B-B14F-4D97-AF65-F5344CB8AC3E}">
        <p14:creationId xmlns:p14="http://schemas.microsoft.com/office/powerpoint/2010/main" val="182756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I chose nursing can be traced</a:t>
            </a:r>
          </a:p>
          <a:p>
            <a:r>
              <a:rPr lang="en-US" dirty="0"/>
              <a:t>Male Korean nurse </a:t>
            </a:r>
          </a:p>
        </p:txBody>
      </p:sp>
      <p:sp>
        <p:nvSpPr>
          <p:cNvPr id="4" name="Slide Number Placeholder 3"/>
          <p:cNvSpPr>
            <a:spLocks noGrp="1"/>
          </p:cNvSpPr>
          <p:nvPr>
            <p:ph type="sldNum" sz="quarter" idx="5"/>
          </p:nvPr>
        </p:nvSpPr>
        <p:spPr/>
        <p:txBody>
          <a:bodyPr/>
          <a:lstStyle/>
          <a:p>
            <a:fld id="{44AE3922-AC38-40E6-B3C8-8C31F3C03535}" type="slidenum">
              <a:rPr lang="en-US" smtClean="0"/>
              <a:t>3</a:t>
            </a:fld>
            <a:endParaRPr lang="en-US"/>
          </a:p>
        </p:txBody>
      </p:sp>
    </p:spTree>
    <p:extLst>
      <p:ext uri="{BB962C8B-B14F-4D97-AF65-F5344CB8AC3E}">
        <p14:creationId xmlns:p14="http://schemas.microsoft.com/office/powerpoint/2010/main" val="2127710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34</a:t>
            </a:fld>
            <a:endParaRPr lang="en-US"/>
          </a:p>
        </p:txBody>
      </p:sp>
    </p:spTree>
    <p:extLst>
      <p:ext uri="{BB962C8B-B14F-4D97-AF65-F5344CB8AC3E}">
        <p14:creationId xmlns:p14="http://schemas.microsoft.com/office/powerpoint/2010/main" val="226093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Segoe UI" panose="020B0502040204020203" pitchFamily="34" charset="0"/>
              </a:rPr>
              <a:t>Given my background as an Asian male nurse, I am acutely aware of the status of minorities and it seems appropriate to acknowledge the </a:t>
            </a:r>
            <a:r>
              <a:rPr lang="en-CA" sz="1800" dirty="0" err="1">
                <a:latin typeface="Segoe UI" panose="020B0502040204020203" pitchFamily="34" charset="0"/>
              </a:rPr>
              <a:t>Lekwungen</a:t>
            </a:r>
            <a:r>
              <a:rPr lang="en-CA" sz="1800" dirty="0">
                <a:latin typeface="Segoe UI" panose="020B0502040204020203" pitchFamily="34" charset="0"/>
              </a:rPr>
              <a:t> people and their unique relationship </a:t>
            </a:r>
            <a:r>
              <a:rPr lang="en-CA" sz="1800" dirty="0" err="1">
                <a:latin typeface="Segoe UI" panose="020B0502040204020203" pitchFamily="34" charset="0"/>
              </a:rPr>
              <a:t>UVIC</a:t>
            </a:r>
            <a:r>
              <a:rPr lang="en-CA" sz="1800" dirty="0">
                <a:latin typeface="Segoe UI" panose="020B0502040204020203" pitchFamily="34" charset="0"/>
              </a:rPr>
              <a:t> has to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Segoe UI" panose="020B0502040204020203" pitchFamily="34" charset="0"/>
              </a:rPr>
              <a:t>you are acutely attuned to the status of minorities given your background (male Korean nurse), and it seems appropriate therefore after highlighting your minority status to acknowledge the </a:t>
            </a:r>
            <a:r>
              <a:rPr lang="en-CA" sz="1800" dirty="0" err="1">
                <a:latin typeface="Segoe UI" panose="020B0502040204020203" pitchFamily="34" charset="0"/>
              </a:rPr>
              <a:t>Lekwungen</a:t>
            </a:r>
            <a:r>
              <a:rPr lang="en-CA" sz="1800" dirty="0">
                <a:latin typeface="Segoe UI" panose="020B0502040204020203" pitchFamily="34" charset="0"/>
              </a:rPr>
              <a:t> people and the unique relationship </a:t>
            </a:r>
            <a:r>
              <a:rPr lang="en-CA" sz="1800" dirty="0" err="1">
                <a:latin typeface="Segoe UI" panose="020B0502040204020203" pitchFamily="34" charset="0"/>
              </a:rPr>
              <a:t>UVIC</a:t>
            </a:r>
            <a:r>
              <a:rPr lang="en-CA" sz="1800" dirty="0">
                <a:latin typeface="Segoe UI" panose="020B0502040204020203" pitchFamily="34" charset="0"/>
              </a:rPr>
              <a:t> has to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AE3922-AC38-40E6-B3C8-8C31F3C03535}" type="slidenum">
              <a:rPr lang="en-US" smtClean="0"/>
              <a:t>4</a:t>
            </a:fld>
            <a:endParaRPr lang="en-US"/>
          </a:p>
        </p:txBody>
      </p:sp>
    </p:spTree>
    <p:extLst>
      <p:ext uri="{BB962C8B-B14F-4D97-AF65-F5344CB8AC3E}">
        <p14:creationId xmlns:p14="http://schemas.microsoft.com/office/powerpoint/2010/main" val="27934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help better understand what I had experienced, I went to graduate school. </a:t>
            </a:r>
          </a:p>
        </p:txBody>
      </p:sp>
      <p:sp>
        <p:nvSpPr>
          <p:cNvPr id="4" name="Slide Number Placeholder 3"/>
          <p:cNvSpPr>
            <a:spLocks noGrp="1"/>
          </p:cNvSpPr>
          <p:nvPr>
            <p:ph type="sldNum" sz="quarter" idx="5"/>
          </p:nvPr>
        </p:nvSpPr>
        <p:spPr/>
        <p:txBody>
          <a:bodyPr/>
          <a:lstStyle/>
          <a:p>
            <a:fld id="{44AE3922-AC38-40E6-B3C8-8C31F3C03535}" type="slidenum">
              <a:rPr lang="en-US" smtClean="0"/>
              <a:t>5</a:t>
            </a:fld>
            <a:endParaRPr lang="en-US"/>
          </a:p>
        </p:txBody>
      </p:sp>
    </p:spTree>
    <p:extLst>
      <p:ext uri="{BB962C8B-B14F-4D97-AF65-F5344CB8AC3E}">
        <p14:creationId xmlns:p14="http://schemas.microsoft.com/office/powerpoint/2010/main" val="279343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6</a:t>
            </a:fld>
            <a:endParaRPr lang="en-US"/>
          </a:p>
        </p:txBody>
      </p:sp>
    </p:spTree>
    <p:extLst>
      <p:ext uri="{BB962C8B-B14F-4D97-AF65-F5344CB8AC3E}">
        <p14:creationId xmlns:p14="http://schemas.microsoft.com/office/powerpoint/2010/main" val="279343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7</a:t>
            </a:fld>
            <a:endParaRPr lang="en-US"/>
          </a:p>
        </p:txBody>
      </p:sp>
    </p:spTree>
    <p:extLst>
      <p:ext uri="{BB962C8B-B14F-4D97-AF65-F5344CB8AC3E}">
        <p14:creationId xmlns:p14="http://schemas.microsoft.com/office/powerpoint/2010/main" val="27934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 patient progress over time and increase communication between patient and clinicians.</a:t>
            </a:r>
          </a:p>
        </p:txBody>
      </p:sp>
      <p:sp>
        <p:nvSpPr>
          <p:cNvPr id="4" name="Slide Number Placeholder 3"/>
          <p:cNvSpPr>
            <a:spLocks noGrp="1"/>
          </p:cNvSpPr>
          <p:nvPr>
            <p:ph type="sldNum" sz="quarter" idx="5"/>
          </p:nvPr>
        </p:nvSpPr>
        <p:spPr/>
        <p:txBody>
          <a:bodyPr/>
          <a:lstStyle/>
          <a:p>
            <a:fld id="{44AE3922-AC38-40E6-B3C8-8C31F3C03535}" type="slidenum">
              <a:rPr lang="en-US" smtClean="0"/>
              <a:t>8</a:t>
            </a:fld>
            <a:endParaRPr lang="en-US"/>
          </a:p>
        </p:txBody>
      </p:sp>
    </p:spTree>
    <p:extLst>
      <p:ext uri="{BB962C8B-B14F-4D97-AF65-F5344CB8AC3E}">
        <p14:creationId xmlns:p14="http://schemas.microsoft.com/office/powerpoint/2010/main" val="27934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E3922-AC38-40E6-B3C8-8C31F3C03535}" type="slidenum">
              <a:rPr lang="en-US" smtClean="0"/>
              <a:t>9</a:t>
            </a:fld>
            <a:endParaRPr lang="en-US"/>
          </a:p>
        </p:txBody>
      </p:sp>
    </p:spTree>
    <p:extLst>
      <p:ext uri="{BB962C8B-B14F-4D97-AF65-F5344CB8AC3E}">
        <p14:creationId xmlns:p14="http://schemas.microsoft.com/office/powerpoint/2010/main" val="270499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1664A-CA3A-D243-82A1-EC8659CB0C84}"/>
              </a:ext>
            </a:extLst>
          </p:cNvPr>
          <p:cNvSpPr>
            <a:spLocks noGrp="1"/>
          </p:cNvSpPr>
          <p:nvPr>
            <p:ph type="title" hasCustomPrompt="1"/>
          </p:nvPr>
        </p:nvSpPr>
        <p:spPr>
          <a:xfrm>
            <a:off x="10103370" y="1050339"/>
            <a:ext cx="6985416" cy="2862093"/>
          </a:xfrm>
          <a:prstGeom prst="rect">
            <a:avLst/>
          </a:prstGeom>
        </p:spPr>
        <p:txBody>
          <a:bodyPr/>
          <a:lstStyle>
            <a:lvl1pPr>
              <a:lnSpc>
                <a:spcPct val="80000"/>
              </a:lnSpc>
              <a:tabLst>
                <a:tab pos="952373" algn="l"/>
              </a:tabLst>
              <a:defRPr lang="en-US" sz="8000" b="1" baseline="0" dirty="0">
                <a:solidFill>
                  <a:srgbClr val="002859"/>
                </a:solidFill>
              </a:defRPr>
            </a:lvl1pPr>
          </a:lstStyle>
          <a:p>
            <a:r>
              <a:rPr lang="en-CA" dirty="0"/>
              <a:t>Click to edit </a:t>
            </a:r>
            <a:br>
              <a:rPr lang="en-CA" dirty="0"/>
            </a:br>
            <a:r>
              <a:rPr lang="en-CA" dirty="0"/>
              <a:t>Master title style</a:t>
            </a:r>
            <a:endParaRPr lang="en-US" dirty="0"/>
          </a:p>
        </p:txBody>
      </p:sp>
      <p:sp>
        <p:nvSpPr>
          <p:cNvPr id="9" name="Text Placeholder 13">
            <a:extLst>
              <a:ext uri="{FF2B5EF4-FFF2-40B4-BE49-F238E27FC236}">
                <a16:creationId xmlns:a16="http://schemas.microsoft.com/office/drawing/2014/main" id="{7E49DACB-8A62-A94B-B4DD-85E2E760C63B}"/>
              </a:ext>
            </a:extLst>
          </p:cNvPr>
          <p:cNvSpPr>
            <a:spLocks noGrp="1"/>
          </p:cNvSpPr>
          <p:nvPr>
            <p:ph type="body" sz="quarter" idx="14" hasCustomPrompt="1"/>
          </p:nvPr>
        </p:nvSpPr>
        <p:spPr>
          <a:xfrm>
            <a:off x="10103369" y="7287367"/>
            <a:ext cx="6985416" cy="736600"/>
          </a:xfrm>
        </p:spPr>
        <p:txBody>
          <a:bodyPr/>
          <a:lstStyle>
            <a:lvl1pPr>
              <a:defRPr sz="4800" b="1" i="0">
                <a:solidFill>
                  <a:srgbClr val="002859"/>
                </a:solidFill>
              </a:defRPr>
            </a:lvl1pPr>
          </a:lstStyle>
          <a:p>
            <a:pPr lvl="0"/>
            <a:r>
              <a:rPr lang="en-CA" dirty="0"/>
              <a:t>Click to insert event </a:t>
            </a:r>
            <a:r>
              <a:rPr lang="en-CA" dirty="0" err="1"/>
              <a:t>url</a:t>
            </a:r>
            <a:endParaRPr lang="en-CA" dirty="0"/>
          </a:p>
        </p:txBody>
      </p:sp>
      <p:sp>
        <p:nvSpPr>
          <p:cNvPr id="10" name="Text Placeholder 3">
            <a:extLst>
              <a:ext uri="{FF2B5EF4-FFF2-40B4-BE49-F238E27FC236}">
                <a16:creationId xmlns:a16="http://schemas.microsoft.com/office/drawing/2014/main" id="{403FD64A-D08E-654E-A7FC-D630D288B38A}"/>
              </a:ext>
            </a:extLst>
          </p:cNvPr>
          <p:cNvSpPr>
            <a:spLocks noGrp="1"/>
          </p:cNvSpPr>
          <p:nvPr>
            <p:ph type="body" sz="quarter" idx="10" hasCustomPrompt="1"/>
          </p:nvPr>
        </p:nvSpPr>
        <p:spPr>
          <a:xfrm>
            <a:off x="10103370" y="4242216"/>
            <a:ext cx="6985416" cy="2708953"/>
          </a:xfrm>
        </p:spPr>
        <p:txBody>
          <a:bodyPr/>
          <a:lstStyle>
            <a:lvl1pPr>
              <a:lnSpc>
                <a:spcPct val="90000"/>
              </a:lnSpc>
              <a:defRPr sz="4800">
                <a:solidFill>
                  <a:srgbClr val="002859"/>
                </a:solidFill>
              </a:defRPr>
            </a:lvl1pPr>
          </a:lstStyle>
          <a:p>
            <a:pPr lvl="0"/>
            <a:r>
              <a:rPr lang="en-CA" dirty="0"/>
              <a:t>Click to insert event details </a:t>
            </a:r>
            <a:br>
              <a:rPr lang="en-CA" dirty="0"/>
            </a:br>
            <a:r>
              <a:rPr lang="en-CA" dirty="0"/>
              <a:t>Multiple lines</a:t>
            </a:r>
          </a:p>
        </p:txBody>
      </p:sp>
      <p:sp>
        <p:nvSpPr>
          <p:cNvPr id="3" name="Picture Placeholder 2">
            <a:extLst>
              <a:ext uri="{FF2B5EF4-FFF2-40B4-BE49-F238E27FC236}">
                <a16:creationId xmlns:a16="http://schemas.microsoft.com/office/drawing/2014/main" id="{81450139-A76B-5848-95C6-D96E33EB96CB}"/>
              </a:ext>
            </a:extLst>
          </p:cNvPr>
          <p:cNvSpPr>
            <a:spLocks noGrp="1"/>
          </p:cNvSpPr>
          <p:nvPr>
            <p:ph type="pic" sz="quarter" idx="15"/>
          </p:nvPr>
        </p:nvSpPr>
        <p:spPr>
          <a:xfrm>
            <a:off x="0" y="0"/>
            <a:ext cx="9144000" cy="10287000"/>
          </a:xfrm>
          <a:noFill/>
          <a:ln>
            <a:noFill/>
          </a:ln>
        </p:spPr>
        <p:txBody>
          <a:bodyPr/>
          <a:lstStyle/>
          <a:p>
            <a:endParaRPr lang="en-US"/>
          </a:p>
        </p:txBody>
      </p:sp>
    </p:spTree>
    <p:extLst>
      <p:ext uri="{BB962C8B-B14F-4D97-AF65-F5344CB8AC3E}">
        <p14:creationId xmlns:p14="http://schemas.microsoft.com/office/powerpoint/2010/main" val="330982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HOTO White Tex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D882D5C-8B35-7349-A93B-9E48ABE3CC60}"/>
              </a:ext>
            </a:extLst>
          </p:cNvPr>
          <p:cNvSpPr>
            <a:spLocks noGrp="1"/>
          </p:cNvSpPr>
          <p:nvPr>
            <p:ph type="pic" sz="quarter" idx="11"/>
          </p:nvPr>
        </p:nvSpPr>
        <p:spPr>
          <a:xfrm>
            <a:off x="0" y="0"/>
            <a:ext cx="17326708" cy="10287000"/>
          </a:xfrm>
          <a:prstGeom prst="rect">
            <a:avLst/>
          </a:prstGeom>
          <a:solidFill>
            <a:schemeClr val="bg1">
              <a:lumMod val="85000"/>
            </a:schemeClr>
          </a:solidFill>
        </p:spPr>
        <p:txBody>
          <a:bodyPr/>
          <a:lstStyle/>
          <a:p>
            <a:endParaRPr lang="en-US"/>
          </a:p>
        </p:txBody>
      </p:sp>
      <p:sp>
        <p:nvSpPr>
          <p:cNvPr id="6" name="Text Placeholder 3">
            <a:extLst>
              <a:ext uri="{FF2B5EF4-FFF2-40B4-BE49-F238E27FC236}">
                <a16:creationId xmlns:a16="http://schemas.microsoft.com/office/drawing/2014/main" id="{CFC1EF70-4450-0144-922A-9B5D08AF0B06}"/>
              </a:ext>
            </a:extLst>
          </p:cNvPr>
          <p:cNvSpPr>
            <a:spLocks noGrp="1"/>
          </p:cNvSpPr>
          <p:nvPr>
            <p:ph type="body" sz="quarter" idx="10" hasCustomPrompt="1"/>
          </p:nvPr>
        </p:nvSpPr>
        <p:spPr>
          <a:xfrm>
            <a:off x="7842739" y="7268307"/>
            <a:ext cx="8577831" cy="1980585"/>
          </a:xfrm>
          <a:prstGeom prst="rect">
            <a:avLst/>
          </a:prstGeom>
        </p:spPr>
        <p:txBody>
          <a:bodyPr/>
          <a:lstStyle>
            <a:lvl1pPr>
              <a:lnSpc>
                <a:spcPct val="90000"/>
              </a:lnSpc>
              <a:defRPr sz="4800" b="1">
                <a:solidFill>
                  <a:schemeClr val="bg1"/>
                </a:solidFill>
              </a:defRPr>
            </a:lvl1pPr>
          </a:lstStyle>
          <a:p>
            <a:pPr lvl="0"/>
            <a:r>
              <a:rPr lang="en-CA" dirty="0"/>
              <a:t>Click to insert event details Multiple lines</a:t>
            </a:r>
          </a:p>
        </p:txBody>
      </p:sp>
    </p:spTree>
    <p:extLst>
      <p:ext uri="{BB962C8B-B14F-4D97-AF65-F5344CB8AC3E}">
        <p14:creationId xmlns:p14="http://schemas.microsoft.com/office/powerpoint/2010/main" val="62571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1664A-CA3A-D243-82A1-EC8659CB0C84}"/>
              </a:ext>
            </a:extLst>
          </p:cNvPr>
          <p:cNvSpPr>
            <a:spLocks noGrp="1"/>
          </p:cNvSpPr>
          <p:nvPr>
            <p:ph type="title" hasCustomPrompt="1"/>
          </p:nvPr>
        </p:nvSpPr>
        <p:spPr>
          <a:xfrm>
            <a:off x="1029974" y="1050340"/>
            <a:ext cx="15369266" cy="2217516"/>
          </a:xfrm>
        </p:spPr>
        <p:txBody>
          <a:bodyPr/>
          <a:lstStyle>
            <a:lvl1pPr>
              <a:lnSpc>
                <a:spcPct val="80000"/>
              </a:lnSpc>
              <a:tabLst>
                <a:tab pos="952373" algn="l"/>
              </a:tabLst>
              <a:defRPr lang="en-US" sz="9000" b="1" baseline="0" dirty="0">
                <a:solidFill>
                  <a:srgbClr val="002859"/>
                </a:solidFill>
              </a:defRPr>
            </a:lvl1pPr>
          </a:lstStyle>
          <a:p>
            <a:r>
              <a:rPr lang="en-CA" dirty="0"/>
              <a:t>Click to edit </a:t>
            </a:r>
            <a:br>
              <a:rPr lang="en-CA" dirty="0"/>
            </a:br>
            <a:r>
              <a:rPr lang="en-CA" dirty="0"/>
              <a:t>Master title style</a:t>
            </a:r>
            <a:endParaRPr lang="en-US" dirty="0"/>
          </a:p>
        </p:txBody>
      </p:sp>
      <p:sp>
        <p:nvSpPr>
          <p:cNvPr id="9" name="Text Placeholder 13">
            <a:extLst>
              <a:ext uri="{FF2B5EF4-FFF2-40B4-BE49-F238E27FC236}">
                <a16:creationId xmlns:a16="http://schemas.microsoft.com/office/drawing/2014/main" id="{7E49DACB-8A62-A94B-B4DD-85E2E760C63B}"/>
              </a:ext>
            </a:extLst>
          </p:cNvPr>
          <p:cNvSpPr>
            <a:spLocks noGrp="1"/>
          </p:cNvSpPr>
          <p:nvPr>
            <p:ph type="body" sz="quarter" idx="14" hasCustomPrompt="1"/>
          </p:nvPr>
        </p:nvSpPr>
        <p:spPr>
          <a:xfrm>
            <a:off x="1029973" y="7392299"/>
            <a:ext cx="12101410" cy="736600"/>
          </a:xfrm>
        </p:spPr>
        <p:txBody>
          <a:bodyPr/>
          <a:lstStyle>
            <a:lvl1pPr>
              <a:defRPr sz="5200" b="0" i="0">
                <a:solidFill>
                  <a:srgbClr val="002859"/>
                </a:solidFill>
              </a:defRPr>
            </a:lvl1pPr>
          </a:lstStyle>
          <a:p>
            <a:pPr lvl="0"/>
            <a:r>
              <a:rPr lang="en-CA" dirty="0"/>
              <a:t>Click to insert event </a:t>
            </a:r>
            <a:r>
              <a:rPr lang="en-CA" dirty="0" err="1"/>
              <a:t>url</a:t>
            </a:r>
            <a:endParaRPr lang="en-CA" dirty="0"/>
          </a:p>
        </p:txBody>
      </p:sp>
      <p:sp>
        <p:nvSpPr>
          <p:cNvPr id="10" name="Text Placeholder 3">
            <a:extLst>
              <a:ext uri="{FF2B5EF4-FFF2-40B4-BE49-F238E27FC236}">
                <a16:creationId xmlns:a16="http://schemas.microsoft.com/office/drawing/2014/main" id="{403FD64A-D08E-654E-A7FC-D630D288B38A}"/>
              </a:ext>
            </a:extLst>
          </p:cNvPr>
          <p:cNvSpPr>
            <a:spLocks noGrp="1"/>
          </p:cNvSpPr>
          <p:nvPr>
            <p:ph type="body" sz="quarter" idx="10" hasCustomPrompt="1"/>
          </p:nvPr>
        </p:nvSpPr>
        <p:spPr>
          <a:xfrm>
            <a:off x="1029974" y="3630827"/>
            <a:ext cx="12101410" cy="3398500"/>
          </a:xfrm>
        </p:spPr>
        <p:txBody>
          <a:bodyPr/>
          <a:lstStyle>
            <a:lvl1pPr>
              <a:lnSpc>
                <a:spcPct val="90000"/>
              </a:lnSpc>
              <a:defRPr sz="5000">
                <a:solidFill>
                  <a:srgbClr val="002859"/>
                </a:solidFill>
              </a:defRPr>
            </a:lvl1pPr>
          </a:lstStyle>
          <a:p>
            <a:pPr lvl="0"/>
            <a:r>
              <a:rPr lang="en-CA" dirty="0"/>
              <a:t>Click to insert event details </a:t>
            </a:r>
            <a:br>
              <a:rPr lang="en-CA" dirty="0"/>
            </a:br>
            <a:r>
              <a:rPr lang="en-CA" dirty="0"/>
              <a:t>Multiple lines</a:t>
            </a:r>
          </a:p>
        </p:txBody>
      </p:sp>
    </p:spTree>
    <p:extLst>
      <p:ext uri="{BB962C8B-B14F-4D97-AF65-F5344CB8AC3E}">
        <p14:creationId xmlns:p14="http://schemas.microsoft.com/office/powerpoint/2010/main" val="3598475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1664A-CA3A-D243-82A1-EC8659CB0C84}"/>
              </a:ext>
            </a:extLst>
          </p:cNvPr>
          <p:cNvSpPr>
            <a:spLocks noGrp="1"/>
          </p:cNvSpPr>
          <p:nvPr>
            <p:ph type="title" hasCustomPrompt="1"/>
          </p:nvPr>
        </p:nvSpPr>
        <p:spPr>
          <a:xfrm>
            <a:off x="1029974" y="1050340"/>
            <a:ext cx="16242026" cy="2217516"/>
          </a:xfrm>
          <a:prstGeom prst="rect">
            <a:avLst/>
          </a:prstGeom>
        </p:spPr>
        <p:txBody>
          <a:bodyPr/>
          <a:lstStyle>
            <a:lvl1pPr>
              <a:lnSpc>
                <a:spcPct val="80000"/>
              </a:lnSpc>
              <a:tabLst>
                <a:tab pos="952373" algn="l"/>
              </a:tabLst>
              <a:defRPr lang="en-US" sz="9000" b="1" baseline="0" dirty="0"/>
            </a:lvl1pPr>
          </a:lstStyle>
          <a:p>
            <a:r>
              <a:rPr lang="en-CA" dirty="0"/>
              <a:t>Click to edit </a:t>
            </a:r>
            <a:br>
              <a:rPr lang="en-CA" dirty="0"/>
            </a:br>
            <a:r>
              <a:rPr lang="en-CA" dirty="0"/>
              <a:t>Master title style</a:t>
            </a:r>
            <a:endParaRPr lang="en-US" dirty="0"/>
          </a:p>
        </p:txBody>
      </p:sp>
      <p:sp>
        <p:nvSpPr>
          <p:cNvPr id="9" name="Text Placeholder 13">
            <a:extLst>
              <a:ext uri="{FF2B5EF4-FFF2-40B4-BE49-F238E27FC236}">
                <a16:creationId xmlns:a16="http://schemas.microsoft.com/office/drawing/2014/main" id="{7E49DACB-8A62-A94B-B4DD-85E2E760C63B}"/>
              </a:ext>
            </a:extLst>
          </p:cNvPr>
          <p:cNvSpPr>
            <a:spLocks noGrp="1"/>
          </p:cNvSpPr>
          <p:nvPr>
            <p:ph type="body" sz="quarter" idx="14" hasCustomPrompt="1"/>
          </p:nvPr>
        </p:nvSpPr>
        <p:spPr>
          <a:xfrm>
            <a:off x="1029973" y="8255898"/>
            <a:ext cx="13600428" cy="736600"/>
          </a:xfrm>
          <a:prstGeom prst="rect">
            <a:avLst/>
          </a:prstGeom>
        </p:spPr>
        <p:txBody>
          <a:bodyPr/>
          <a:lstStyle>
            <a:lvl1pPr>
              <a:defRPr sz="5200" b="0" i="0">
                <a:solidFill>
                  <a:schemeClr val="bg1"/>
                </a:solidFill>
              </a:defRPr>
            </a:lvl1pPr>
          </a:lstStyle>
          <a:p>
            <a:pPr lvl="0"/>
            <a:r>
              <a:rPr lang="en-CA" dirty="0"/>
              <a:t>Click to insert event </a:t>
            </a:r>
            <a:r>
              <a:rPr lang="en-CA" dirty="0" err="1"/>
              <a:t>url</a:t>
            </a:r>
            <a:endParaRPr lang="en-CA" dirty="0"/>
          </a:p>
        </p:txBody>
      </p:sp>
      <p:sp>
        <p:nvSpPr>
          <p:cNvPr id="10" name="Text Placeholder 3">
            <a:extLst>
              <a:ext uri="{FF2B5EF4-FFF2-40B4-BE49-F238E27FC236}">
                <a16:creationId xmlns:a16="http://schemas.microsoft.com/office/drawing/2014/main" id="{403FD64A-D08E-654E-A7FC-D630D288B38A}"/>
              </a:ext>
            </a:extLst>
          </p:cNvPr>
          <p:cNvSpPr>
            <a:spLocks noGrp="1"/>
          </p:cNvSpPr>
          <p:nvPr>
            <p:ph type="body" sz="quarter" idx="10" hasCustomPrompt="1"/>
          </p:nvPr>
        </p:nvSpPr>
        <p:spPr>
          <a:xfrm>
            <a:off x="1029973" y="3630827"/>
            <a:ext cx="16242027" cy="3142506"/>
          </a:xfrm>
          <a:prstGeom prst="rect">
            <a:avLst/>
          </a:prstGeom>
        </p:spPr>
        <p:txBody>
          <a:bodyPr/>
          <a:lstStyle>
            <a:lvl1pPr>
              <a:lnSpc>
                <a:spcPct val="90000"/>
              </a:lnSpc>
              <a:defRPr sz="5000"/>
            </a:lvl1pPr>
          </a:lstStyle>
          <a:p>
            <a:pPr lvl="0"/>
            <a:r>
              <a:rPr lang="en-CA" dirty="0"/>
              <a:t>Click to insert event details </a:t>
            </a:r>
            <a:br>
              <a:rPr lang="en-CA" dirty="0"/>
            </a:br>
            <a:r>
              <a:rPr lang="en-CA" dirty="0"/>
              <a:t>Multiple lines</a:t>
            </a:r>
          </a:p>
        </p:txBody>
      </p:sp>
    </p:spTree>
    <p:extLst>
      <p:ext uri="{BB962C8B-B14F-4D97-AF65-F5344CB8AC3E}">
        <p14:creationId xmlns:p14="http://schemas.microsoft.com/office/powerpoint/2010/main" val="3644340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1664A-CA3A-D243-82A1-EC8659CB0C84}"/>
              </a:ext>
            </a:extLst>
          </p:cNvPr>
          <p:cNvSpPr>
            <a:spLocks noGrp="1"/>
          </p:cNvSpPr>
          <p:nvPr>
            <p:ph type="title" hasCustomPrompt="1"/>
          </p:nvPr>
        </p:nvSpPr>
        <p:spPr>
          <a:xfrm>
            <a:off x="1029974" y="1050340"/>
            <a:ext cx="16105086" cy="2217516"/>
          </a:xfrm>
          <a:prstGeom prst="rect">
            <a:avLst/>
          </a:prstGeom>
        </p:spPr>
        <p:txBody>
          <a:bodyPr/>
          <a:lstStyle>
            <a:lvl1pPr>
              <a:lnSpc>
                <a:spcPct val="80000"/>
              </a:lnSpc>
              <a:tabLst>
                <a:tab pos="952373" algn="l"/>
              </a:tabLst>
              <a:defRPr lang="en-US" sz="9000" b="1" baseline="0" dirty="0">
                <a:solidFill>
                  <a:srgbClr val="002859"/>
                </a:solidFill>
              </a:defRPr>
            </a:lvl1pPr>
          </a:lstStyle>
          <a:p>
            <a:r>
              <a:rPr lang="en-CA" dirty="0"/>
              <a:t>Click to edit </a:t>
            </a:r>
            <a:br>
              <a:rPr lang="en-CA" dirty="0"/>
            </a:br>
            <a:r>
              <a:rPr lang="en-CA" dirty="0"/>
              <a:t>Master title style</a:t>
            </a:r>
            <a:endParaRPr lang="en-US" dirty="0"/>
          </a:p>
        </p:txBody>
      </p:sp>
      <p:sp>
        <p:nvSpPr>
          <p:cNvPr id="9" name="Text Placeholder 13">
            <a:extLst>
              <a:ext uri="{FF2B5EF4-FFF2-40B4-BE49-F238E27FC236}">
                <a16:creationId xmlns:a16="http://schemas.microsoft.com/office/drawing/2014/main" id="{7E49DACB-8A62-A94B-B4DD-85E2E760C63B}"/>
              </a:ext>
            </a:extLst>
          </p:cNvPr>
          <p:cNvSpPr>
            <a:spLocks noGrp="1"/>
          </p:cNvSpPr>
          <p:nvPr>
            <p:ph type="body" sz="quarter" idx="14" hasCustomPrompt="1"/>
          </p:nvPr>
        </p:nvSpPr>
        <p:spPr>
          <a:xfrm>
            <a:off x="1029972" y="8255898"/>
            <a:ext cx="16105087" cy="736600"/>
          </a:xfrm>
          <a:prstGeom prst="rect">
            <a:avLst/>
          </a:prstGeom>
        </p:spPr>
        <p:txBody>
          <a:bodyPr/>
          <a:lstStyle>
            <a:lvl1pPr>
              <a:defRPr sz="5200" b="0" i="0">
                <a:solidFill>
                  <a:srgbClr val="002859"/>
                </a:solidFill>
              </a:defRPr>
            </a:lvl1pPr>
          </a:lstStyle>
          <a:p>
            <a:pPr lvl="0"/>
            <a:r>
              <a:rPr lang="en-CA" dirty="0"/>
              <a:t>Click to insert event </a:t>
            </a:r>
            <a:r>
              <a:rPr lang="en-CA" dirty="0" err="1"/>
              <a:t>url</a:t>
            </a:r>
            <a:endParaRPr lang="en-CA" dirty="0"/>
          </a:p>
        </p:txBody>
      </p:sp>
      <p:sp>
        <p:nvSpPr>
          <p:cNvPr id="10" name="Text Placeholder 3">
            <a:extLst>
              <a:ext uri="{FF2B5EF4-FFF2-40B4-BE49-F238E27FC236}">
                <a16:creationId xmlns:a16="http://schemas.microsoft.com/office/drawing/2014/main" id="{403FD64A-D08E-654E-A7FC-D630D288B38A}"/>
              </a:ext>
            </a:extLst>
          </p:cNvPr>
          <p:cNvSpPr>
            <a:spLocks noGrp="1"/>
          </p:cNvSpPr>
          <p:nvPr>
            <p:ph type="body" sz="quarter" idx="10" hasCustomPrompt="1"/>
          </p:nvPr>
        </p:nvSpPr>
        <p:spPr>
          <a:xfrm>
            <a:off x="1029973" y="3630827"/>
            <a:ext cx="16105087" cy="3142506"/>
          </a:xfrm>
          <a:prstGeom prst="rect">
            <a:avLst/>
          </a:prstGeom>
        </p:spPr>
        <p:txBody>
          <a:bodyPr/>
          <a:lstStyle>
            <a:lvl1pPr>
              <a:lnSpc>
                <a:spcPct val="90000"/>
              </a:lnSpc>
              <a:defRPr sz="5000">
                <a:solidFill>
                  <a:srgbClr val="002859"/>
                </a:solidFill>
              </a:defRPr>
            </a:lvl1pPr>
          </a:lstStyle>
          <a:p>
            <a:pPr lvl="0"/>
            <a:r>
              <a:rPr lang="en-CA" dirty="0"/>
              <a:t>Click to insert event details </a:t>
            </a:r>
            <a:br>
              <a:rPr lang="en-CA" dirty="0"/>
            </a:br>
            <a:r>
              <a:rPr lang="en-CA" dirty="0"/>
              <a:t>Multiple lines</a:t>
            </a:r>
          </a:p>
        </p:txBody>
      </p:sp>
    </p:spTree>
    <p:extLst>
      <p:ext uri="{BB962C8B-B14F-4D97-AF65-F5344CB8AC3E}">
        <p14:creationId xmlns:p14="http://schemas.microsoft.com/office/powerpoint/2010/main" val="524215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HOTO White Tex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F9487BD-4681-FF4D-9C3D-792E3186BC22}"/>
              </a:ext>
            </a:extLst>
          </p:cNvPr>
          <p:cNvSpPr>
            <a:spLocks noGrp="1"/>
          </p:cNvSpPr>
          <p:nvPr>
            <p:ph type="pic" sz="quarter" idx="11"/>
          </p:nvPr>
        </p:nvSpPr>
        <p:spPr>
          <a:xfrm>
            <a:off x="0" y="0"/>
            <a:ext cx="18288000" cy="9448800"/>
          </a:xfrm>
          <a:prstGeom prst="rect">
            <a:avLst/>
          </a:prstGeom>
          <a:solidFill>
            <a:schemeClr val="bg1">
              <a:lumMod val="85000"/>
            </a:schemeClr>
          </a:solidFill>
        </p:spPr>
        <p:txBody>
          <a:bodyPr/>
          <a:lstStyle/>
          <a:p>
            <a:endParaRPr lang="en-US"/>
          </a:p>
        </p:txBody>
      </p:sp>
      <p:sp>
        <p:nvSpPr>
          <p:cNvPr id="6" name="Text Placeholder 3">
            <a:extLst>
              <a:ext uri="{FF2B5EF4-FFF2-40B4-BE49-F238E27FC236}">
                <a16:creationId xmlns:a16="http://schemas.microsoft.com/office/drawing/2014/main" id="{59E11DC6-FE20-5A45-A634-BAFC29E9938D}"/>
              </a:ext>
            </a:extLst>
          </p:cNvPr>
          <p:cNvSpPr>
            <a:spLocks noGrp="1"/>
          </p:cNvSpPr>
          <p:nvPr>
            <p:ph type="body" sz="quarter" idx="10" hasCustomPrompt="1"/>
          </p:nvPr>
        </p:nvSpPr>
        <p:spPr>
          <a:xfrm>
            <a:off x="10574215" y="6529754"/>
            <a:ext cx="6620078" cy="1980585"/>
          </a:xfrm>
          <a:prstGeom prst="rect">
            <a:avLst/>
          </a:prstGeom>
        </p:spPr>
        <p:txBody>
          <a:bodyPr/>
          <a:lstStyle>
            <a:lvl1pPr>
              <a:lnSpc>
                <a:spcPct val="90000"/>
              </a:lnSpc>
              <a:defRPr sz="4800" b="1">
                <a:solidFill>
                  <a:schemeClr val="bg1"/>
                </a:solidFill>
              </a:defRPr>
            </a:lvl1pPr>
          </a:lstStyle>
          <a:p>
            <a:pPr lvl="0"/>
            <a:r>
              <a:rPr lang="en-CA" dirty="0"/>
              <a:t>Click to insert event details Multiple lines </a:t>
            </a:r>
          </a:p>
        </p:txBody>
      </p:sp>
    </p:spTree>
    <p:extLst>
      <p:ext uri="{BB962C8B-B14F-4D97-AF65-F5344CB8AC3E}">
        <p14:creationId xmlns:p14="http://schemas.microsoft.com/office/powerpoint/2010/main" val="1766216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HOTO Blue Tex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F9487BD-4681-FF4D-9C3D-792E3186BC22}"/>
              </a:ext>
            </a:extLst>
          </p:cNvPr>
          <p:cNvSpPr>
            <a:spLocks noGrp="1"/>
          </p:cNvSpPr>
          <p:nvPr>
            <p:ph type="pic" sz="quarter" idx="11"/>
          </p:nvPr>
        </p:nvSpPr>
        <p:spPr>
          <a:xfrm>
            <a:off x="0" y="0"/>
            <a:ext cx="18288000" cy="9448800"/>
          </a:xfrm>
          <a:prstGeom prst="rect">
            <a:avLst/>
          </a:prstGeom>
          <a:solidFill>
            <a:schemeClr val="bg1">
              <a:lumMod val="85000"/>
            </a:schemeClr>
          </a:solidFill>
        </p:spPr>
        <p:txBody>
          <a:bodyPr/>
          <a:lstStyle/>
          <a:p>
            <a:endParaRPr lang="en-US"/>
          </a:p>
        </p:txBody>
      </p:sp>
      <p:sp>
        <p:nvSpPr>
          <p:cNvPr id="6" name="Text Placeholder 3">
            <a:extLst>
              <a:ext uri="{FF2B5EF4-FFF2-40B4-BE49-F238E27FC236}">
                <a16:creationId xmlns:a16="http://schemas.microsoft.com/office/drawing/2014/main" id="{59E11DC6-FE20-5A45-A634-BAFC29E9938D}"/>
              </a:ext>
            </a:extLst>
          </p:cNvPr>
          <p:cNvSpPr>
            <a:spLocks noGrp="1"/>
          </p:cNvSpPr>
          <p:nvPr>
            <p:ph type="body" sz="quarter" idx="10" hasCustomPrompt="1"/>
          </p:nvPr>
        </p:nvSpPr>
        <p:spPr>
          <a:xfrm>
            <a:off x="10574215" y="6529754"/>
            <a:ext cx="6620078" cy="1980585"/>
          </a:xfrm>
          <a:prstGeom prst="rect">
            <a:avLst/>
          </a:prstGeom>
        </p:spPr>
        <p:txBody>
          <a:bodyPr/>
          <a:lstStyle>
            <a:lvl1pPr>
              <a:lnSpc>
                <a:spcPct val="90000"/>
              </a:lnSpc>
              <a:defRPr sz="4800" b="1">
                <a:solidFill>
                  <a:srgbClr val="002859"/>
                </a:solidFill>
              </a:defRPr>
            </a:lvl1pPr>
          </a:lstStyle>
          <a:p>
            <a:pPr lvl="0"/>
            <a:r>
              <a:rPr lang="en-CA" dirty="0"/>
              <a:t>Click to insert event details Multiple lines </a:t>
            </a:r>
          </a:p>
        </p:txBody>
      </p:sp>
    </p:spTree>
    <p:extLst>
      <p:ext uri="{BB962C8B-B14F-4D97-AF65-F5344CB8AC3E}">
        <p14:creationId xmlns:p14="http://schemas.microsoft.com/office/powerpoint/2010/main" val="1051127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1664A-CA3A-D243-82A1-EC8659CB0C84}"/>
              </a:ext>
            </a:extLst>
          </p:cNvPr>
          <p:cNvSpPr>
            <a:spLocks noGrp="1"/>
          </p:cNvSpPr>
          <p:nvPr>
            <p:ph type="title" hasCustomPrompt="1"/>
          </p:nvPr>
        </p:nvSpPr>
        <p:spPr>
          <a:xfrm>
            <a:off x="1029974" y="1135005"/>
            <a:ext cx="13202219" cy="2217516"/>
          </a:xfrm>
          <a:prstGeom prst="rect">
            <a:avLst/>
          </a:prstGeom>
        </p:spPr>
        <p:txBody>
          <a:bodyPr/>
          <a:lstStyle>
            <a:lvl1pPr>
              <a:lnSpc>
                <a:spcPct val="80000"/>
              </a:lnSpc>
              <a:tabLst>
                <a:tab pos="952373" algn="l"/>
              </a:tabLst>
              <a:defRPr lang="en-US" sz="9000" b="1" baseline="0" dirty="0">
                <a:solidFill>
                  <a:srgbClr val="002859"/>
                </a:solidFill>
              </a:defRPr>
            </a:lvl1pPr>
          </a:lstStyle>
          <a:p>
            <a:r>
              <a:rPr lang="en-CA" dirty="0"/>
              <a:t>Click to edit </a:t>
            </a:r>
            <a:br>
              <a:rPr lang="en-CA" dirty="0"/>
            </a:br>
            <a:r>
              <a:rPr lang="en-CA" dirty="0"/>
              <a:t>Master title style</a:t>
            </a:r>
            <a:endParaRPr lang="en-US" dirty="0"/>
          </a:p>
        </p:txBody>
      </p:sp>
      <p:sp>
        <p:nvSpPr>
          <p:cNvPr id="9" name="Text Placeholder 13">
            <a:extLst>
              <a:ext uri="{FF2B5EF4-FFF2-40B4-BE49-F238E27FC236}">
                <a16:creationId xmlns:a16="http://schemas.microsoft.com/office/drawing/2014/main" id="{7E49DACB-8A62-A94B-B4DD-85E2E760C63B}"/>
              </a:ext>
            </a:extLst>
          </p:cNvPr>
          <p:cNvSpPr>
            <a:spLocks noGrp="1"/>
          </p:cNvSpPr>
          <p:nvPr>
            <p:ph type="body" sz="quarter" idx="14" hasCustomPrompt="1"/>
          </p:nvPr>
        </p:nvSpPr>
        <p:spPr>
          <a:xfrm>
            <a:off x="1029973" y="8255898"/>
            <a:ext cx="13202220" cy="736600"/>
          </a:xfrm>
          <a:prstGeom prst="rect">
            <a:avLst/>
          </a:prstGeom>
        </p:spPr>
        <p:txBody>
          <a:bodyPr/>
          <a:lstStyle>
            <a:lvl1pPr>
              <a:defRPr sz="5200" b="0" i="0">
                <a:solidFill>
                  <a:srgbClr val="002859"/>
                </a:solidFill>
              </a:defRPr>
            </a:lvl1pPr>
          </a:lstStyle>
          <a:p>
            <a:pPr lvl="0"/>
            <a:r>
              <a:rPr lang="en-CA" dirty="0"/>
              <a:t>Click to insert event </a:t>
            </a:r>
            <a:r>
              <a:rPr lang="en-CA" dirty="0" err="1"/>
              <a:t>url</a:t>
            </a:r>
            <a:endParaRPr lang="en-CA" dirty="0"/>
          </a:p>
        </p:txBody>
      </p:sp>
      <p:sp>
        <p:nvSpPr>
          <p:cNvPr id="10" name="Text Placeholder 3">
            <a:extLst>
              <a:ext uri="{FF2B5EF4-FFF2-40B4-BE49-F238E27FC236}">
                <a16:creationId xmlns:a16="http://schemas.microsoft.com/office/drawing/2014/main" id="{403FD64A-D08E-654E-A7FC-D630D288B38A}"/>
              </a:ext>
            </a:extLst>
          </p:cNvPr>
          <p:cNvSpPr>
            <a:spLocks noGrp="1"/>
          </p:cNvSpPr>
          <p:nvPr>
            <p:ph type="body" sz="quarter" idx="10" hasCustomPrompt="1"/>
          </p:nvPr>
        </p:nvSpPr>
        <p:spPr>
          <a:xfrm>
            <a:off x="1029974" y="3715492"/>
            <a:ext cx="13202220" cy="3142506"/>
          </a:xfrm>
          <a:prstGeom prst="rect">
            <a:avLst/>
          </a:prstGeom>
        </p:spPr>
        <p:txBody>
          <a:bodyPr/>
          <a:lstStyle>
            <a:lvl1pPr>
              <a:lnSpc>
                <a:spcPct val="90000"/>
              </a:lnSpc>
              <a:defRPr sz="5000">
                <a:solidFill>
                  <a:srgbClr val="002859"/>
                </a:solidFill>
              </a:defRPr>
            </a:lvl1pPr>
          </a:lstStyle>
          <a:p>
            <a:pPr lvl="0"/>
            <a:r>
              <a:rPr lang="en-CA" dirty="0"/>
              <a:t>Click to insert event details </a:t>
            </a:r>
            <a:br>
              <a:rPr lang="en-CA" dirty="0"/>
            </a:br>
            <a:r>
              <a:rPr lang="en-CA" dirty="0"/>
              <a:t>Multiple lines</a:t>
            </a:r>
          </a:p>
        </p:txBody>
      </p:sp>
    </p:spTree>
    <p:extLst>
      <p:ext uri="{BB962C8B-B14F-4D97-AF65-F5344CB8AC3E}">
        <p14:creationId xmlns:p14="http://schemas.microsoft.com/office/powerpoint/2010/main" val="1690668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HOTO Blue Tex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BB098F8-FB33-8F41-895C-E6BF4D638F26}"/>
              </a:ext>
            </a:extLst>
          </p:cNvPr>
          <p:cNvSpPr>
            <a:spLocks noGrp="1"/>
          </p:cNvSpPr>
          <p:nvPr>
            <p:ph type="pic" sz="quarter" idx="11"/>
          </p:nvPr>
        </p:nvSpPr>
        <p:spPr>
          <a:xfrm>
            <a:off x="0" y="0"/>
            <a:ext cx="13950462" cy="10287000"/>
          </a:xfrm>
          <a:prstGeom prst="rect">
            <a:avLst/>
          </a:prstGeom>
          <a:solidFill>
            <a:schemeClr val="bg1">
              <a:lumMod val="85000"/>
            </a:schemeClr>
          </a:solidFill>
        </p:spPr>
        <p:txBody>
          <a:bodyPr/>
          <a:lstStyle/>
          <a:p>
            <a:endParaRPr lang="en-US"/>
          </a:p>
        </p:txBody>
      </p:sp>
      <p:sp>
        <p:nvSpPr>
          <p:cNvPr id="6" name="Text Placeholder 3">
            <a:extLst>
              <a:ext uri="{FF2B5EF4-FFF2-40B4-BE49-F238E27FC236}">
                <a16:creationId xmlns:a16="http://schemas.microsoft.com/office/drawing/2014/main" id="{D53E3AA4-970A-DE4B-92EA-04481A3DD122}"/>
              </a:ext>
            </a:extLst>
          </p:cNvPr>
          <p:cNvSpPr>
            <a:spLocks noGrp="1"/>
          </p:cNvSpPr>
          <p:nvPr>
            <p:ph type="body" sz="quarter" idx="10" hasCustomPrompt="1"/>
          </p:nvPr>
        </p:nvSpPr>
        <p:spPr>
          <a:xfrm>
            <a:off x="1137138" y="7455877"/>
            <a:ext cx="6620078" cy="1980585"/>
          </a:xfrm>
          <a:prstGeom prst="rect">
            <a:avLst/>
          </a:prstGeom>
        </p:spPr>
        <p:txBody>
          <a:bodyPr/>
          <a:lstStyle>
            <a:lvl1pPr>
              <a:lnSpc>
                <a:spcPct val="90000"/>
              </a:lnSpc>
              <a:defRPr sz="4800" b="1">
                <a:solidFill>
                  <a:srgbClr val="002859"/>
                </a:solidFill>
              </a:defRPr>
            </a:lvl1pPr>
          </a:lstStyle>
          <a:p>
            <a:pPr lvl="0"/>
            <a:r>
              <a:rPr lang="en-CA" dirty="0"/>
              <a:t>Click to insert event details Multiple lines </a:t>
            </a:r>
          </a:p>
        </p:txBody>
      </p:sp>
    </p:spTree>
    <p:extLst>
      <p:ext uri="{BB962C8B-B14F-4D97-AF65-F5344CB8AC3E}">
        <p14:creationId xmlns:p14="http://schemas.microsoft.com/office/powerpoint/2010/main" val="3156355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HOTO White Tex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BB098F8-FB33-8F41-895C-E6BF4D638F26}"/>
              </a:ext>
            </a:extLst>
          </p:cNvPr>
          <p:cNvSpPr>
            <a:spLocks noGrp="1"/>
          </p:cNvSpPr>
          <p:nvPr>
            <p:ph type="pic" sz="quarter" idx="11"/>
          </p:nvPr>
        </p:nvSpPr>
        <p:spPr>
          <a:xfrm>
            <a:off x="0" y="0"/>
            <a:ext cx="13950462" cy="10287000"/>
          </a:xfrm>
          <a:prstGeom prst="rect">
            <a:avLst/>
          </a:prstGeom>
          <a:solidFill>
            <a:schemeClr val="bg1">
              <a:lumMod val="85000"/>
            </a:schemeClr>
          </a:solidFill>
        </p:spPr>
        <p:txBody>
          <a:bodyPr/>
          <a:lstStyle/>
          <a:p>
            <a:endParaRPr lang="en-US"/>
          </a:p>
        </p:txBody>
      </p:sp>
      <p:sp>
        <p:nvSpPr>
          <p:cNvPr id="6" name="Text Placeholder 3">
            <a:extLst>
              <a:ext uri="{FF2B5EF4-FFF2-40B4-BE49-F238E27FC236}">
                <a16:creationId xmlns:a16="http://schemas.microsoft.com/office/drawing/2014/main" id="{D53E3AA4-970A-DE4B-92EA-04481A3DD122}"/>
              </a:ext>
            </a:extLst>
          </p:cNvPr>
          <p:cNvSpPr>
            <a:spLocks noGrp="1"/>
          </p:cNvSpPr>
          <p:nvPr>
            <p:ph type="body" sz="quarter" idx="10" hasCustomPrompt="1"/>
          </p:nvPr>
        </p:nvSpPr>
        <p:spPr>
          <a:xfrm>
            <a:off x="1137138" y="7455877"/>
            <a:ext cx="6620078" cy="1980585"/>
          </a:xfrm>
          <a:prstGeom prst="rect">
            <a:avLst/>
          </a:prstGeom>
        </p:spPr>
        <p:txBody>
          <a:bodyPr/>
          <a:lstStyle>
            <a:lvl1pPr>
              <a:lnSpc>
                <a:spcPct val="90000"/>
              </a:lnSpc>
              <a:defRPr sz="4800" b="1">
                <a:solidFill>
                  <a:schemeClr val="bg1"/>
                </a:solidFill>
              </a:defRPr>
            </a:lvl1pPr>
          </a:lstStyle>
          <a:p>
            <a:pPr lvl="0"/>
            <a:r>
              <a:rPr lang="en-CA" dirty="0"/>
              <a:t>Click to insert event details Multiple lines </a:t>
            </a:r>
          </a:p>
        </p:txBody>
      </p:sp>
    </p:spTree>
    <p:extLst>
      <p:ext uri="{BB962C8B-B14F-4D97-AF65-F5344CB8AC3E}">
        <p14:creationId xmlns:p14="http://schemas.microsoft.com/office/powerpoint/2010/main" val="145399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1664A-CA3A-D243-82A1-EC8659CB0C84}"/>
              </a:ext>
            </a:extLst>
          </p:cNvPr>
          <p:cNvSpPr>
            <a:spLocks noGrp="1"/>
          </p:cNvSpPr>
          <p:nvPr>
            <p:ph type="title" hasCustomPrompt="1"/>
          </p:nvPr>
        </p:nvSpPr>
        <p:spPr>
          <a:xfrm>
            <a:off x="10103370" y="1050339"/>
            <a:ext cx="6985416" cy="2862093"/>
          </a:xfrm>
          <a:prstGeom prst="rect">
            <a:avLst/>
          </a:prstGeom>
        </p:spPr>
        <p:txBody>
          <a:bodyPr/>
          <a:lstStyle>
            <a:lvl1pPr>
              <a:lnSpc>
                <a:spcPct val="80000"/>
              </a:lnSpc>
              <a:tabLst>
                <a:tab pos="952373" algn="l"/>
              </a:tabLst>
              <a:defRPr lang="en-US" sz="8000" b="1" baseline="0" dirty="0">
                <a:solidFill>
                  <a:srgbClr val="002859"/>
                </a:solidFill>
              </a:defRPr>
            </a:lvl1pPr>
          </a:lstStyle>
          <a:p>
            <a:r>
              <a:rPr lang="en-CA" dirty="0"/>
              <a:t>Click to edit </a:t>
            </a:r>
            <a:br>
              <a:rPr lang="en-CA" dirty="0"/>
            </a:br>
            <a:r>
              <a:rPr lang="en-CA" dirty="0"/>
              <a:t>Master title style</a:t>
            </a:r>
            <a:endParaRPr lang="en-US" dirty="0"/>
          </a:p>
        </p:txBody>
      </p:sp>
      <p:sp>
        <p:nvSpPr>
          <p:cNvPr id="9" name="Text Placeholder 13">
            <a:extLst>
              <a:ext uri="{FF2B5EF4-FFF2-40B4-BE49-F238E27FC236}">
                <a16:creationId xmlns:a16="http://schemas.microsoft.com/office/drawing/2014/main" id="{7E49DACB-8A62-A94B-B4DD-85E2E760C63B}"/>
              </a:ext>
            </a:extLst>
          </p:cNvPr>
          <p:cNvSpPr>
            <a:spLocks noGrp="1"/>
          </p:cNvSpPr>
          <p:nvPr>
            <p:ph type="body" sz="quarter" idx="14" hasCustomPrompt="1"/>
          </p:nvPr>
        </p:nvSpPr>
        <p:spPr>
          <a:xfrm>
            <a:off x="10103369" y="7287367"/>
            <a:ext cx="6985416" cy="736600"/>
          </a:xfrm>
        </p:spPr>
        <p:txBody>
          <a:bodyPr/>
          <a:lstStyle>
            <a:lvl1pPr>
              <a:defRPr sz="4800" b="1" i="0">
                <a:solidFill>
                  <a:srgbClr val="002859"/>
                </a:solidFill>
              </a:defRPr>
            </a:lvl1pPr>
          </a:lstStyle>
          <a:p>
            <a:pPr lvl="0"/>
            <a:r>
              <a:rPr lang="en-CA" dirty="0"/>
              <a:t>Click to insert event </a:t>
            </a:r>
            <a:r>
              <a:rPr lang="en-CA" dirty="0" err="1"/>
              <a:t>url</a:t>
            </a:r>
            <a:endParaRPr lang="en-CA" dirty="0"/>
          </a:p>
        </p:txBody>
      </p:sp>
      <p:sp>
        <p:nvSpPr>
          <p:cNvPr id="10" name="Text Placeholder 3">
            <a:extLst>
              <a:ext uri="{FF2B5EF4-FFF2-40B4-BE49-F238E27FC236}">
                <a16:creationId xmlns:a16="http://schemas.microsoft.com/office/drawing/2014/main" id="{403FD64A-D08E-654E-A7FC-D630D288B38A}"/>
              </a:ext>
            </a:extLst>
          </p:cNvPr>
          <p:cNvSpPr>
            <a:spLocks noGrp="1"/>
          </p:cNvSpPr>
          <p:nvPr>
            <p:ph type="body" sz="quarter" idx="10" hasCustomPrompt="1"/>
          </p:nvPr>
        </p:nvSpPr>
        <p:spPr>
          <a:xfrm>
            <a:off x="10103370" y="4242216"/>
            <a:ext cx="6985416" cy="2708953"/>
          </a:xfrm>
        </p:spPr>
        <p:txBody>
          <a:bodyPr/>
          <a:lstStyle>
            <a:lvl1pPr>
              <a:lnSpc>
                <a:spcPct val="90000"/>
              </a:lnSpc>
              <a:defRPr sz="4800">
                <a:solidFill>
                  <a:srgbClr val="002859"/>
                </a:solidFill>
              </a:defRPr>
            </a:lvl1pPr>
          </a:lstStyle>
          <a:p>
            <a:pPr lvl="0"/>
            <a:r>
              <a:rPr lang="en-CA" dirty="0"/>
              <a:t>Click to insert event details </a:t>
            </a:r>
            <a:br>
              <a:rPr lang="en-CA" dirty="0"/>
            </a:br>
            <a:r>
              <a:rPr lang="en-CA" dirty="0"/>
              <a:t>Multiple lines</a:t>
            </a:r>
          </a:p>
        </p:txBody>
      </p:sp>
      <p:sp>
        <p:nvSpPr>
          <p:cNvPr id="3" name="Picture Placeholder 2">
            <a:extLst>
              <a:ext uri="{FF2B5EF4-FFF2-40B4-BE49-F238E27FC236}">
                <a16:creationId xmlns:a16="http://schemas.microsoft.com/office/drawing/2014/main" id="{81450139-A76B-5848-95C6-D96E33EB96CB}"/>
              </a:ext>
            </a:extLst>
          </p:cNvPr>
          <p:cNvSpPr>
            <a:spLocks noGrp="1"/>
          </p:cNvSpPr>
          <p:nvPr>
            <p:ph type="pic" sz="quarter" idx="15"/>
          </p:nvPr>
        </p:nvSpPr>
        <p:spPr>
          <a:xfrm>
            <a:off x="0" y="0"/>
            <a:ext cx="9144000" cy="5126636"/>
          </a:xfrm>
          <a:noFill/>
          <a:ln>
            <a:noFill/>
          </a:ln>
        </p:spPr>
        <p:txBody>
          <a:bodyPr/>
          <a:lstStyle/>
          <a:p>
            <a:endParaRPr lang="en-US"/>
          </a:p>
        </p:txBody>
      </p:sp>
      <p:sp>
        <p:nvSpPr>
          <p:cNvPr id="6" name="Picture Placeholder 2">
            <a:extLst>
              <a:ext uri="{FF2B5EF4-FFF2-40B4-BE49-F238E27FC236}">
                <a16:creationId xmlns:a16="http://schemas.microsoft.com/office/drawing/2014/main" id="{81E9894D-1D77-D749-85BC-9D8F8E118648}"/>
              </a:ext>
            </a:extLst>
          </p:cNvPr>
          <p:cNvSpPr>
            <a:spLocks noGrp="1"/>
          </p:cNvSpPr>
          <p:nvPr>
            <p:ph type="pic" sz="quarter" idx="16" hasCustomPrompt="1"/>
          </p:nvPr>
        </p:nvSpPr>
        <p:spPr>
          <a:xfrm>
            <a:off x="0" y="5126636"/>
            <a:ext cx="9144000" cy="5160364"/>
          </a:xfrm>
          <a:noFill/>
          <a:ln>
            <a:noFill/>
          </a:ln>
        </p:spPr>
        <p:txBody>
          <a:bodyPr/>
          <a:lstStyle/>
          <a:p>
            <a:r>
              <a:rPr lang="en-US" dirty="0"/>
              <a:t>       </a:t>
            </a:r>
          </a:p>
        </p:txBody>
      </p:sp>
    </p:spTree>
    <p:extLst>
      <p:ext uri="{BB962C8B-B14F-4D97-AF65-F5344CB8AC3E}">
        <p14:creationId xmlns:p14="http://schemas.microsoft.com/office/powerpoint/2010/main" val="42639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1664A-CA3A-D243-82A1-EC8659CB0C84}"/>
              </a:ext>
            </a:extLst>
          </p:cNvPr>
          <p:cNvSpPr>
            <a:spLocks noGrp="1"/>
          </p:cNvSpPr>
          <p:nvPr>
            <p:ph type="title" hasCustomPrompt="1"/>
          </p:nvPr>
        </p:nvSpPr>
        <p:spPr>
          <a:xfrm>
            <a:off x="10103370" y="1050339"/>
            <a:ext cx="6985416" cy="2862093"/>
          </a:xfrm>
          <a:prstGeom prst="rect">
            <a:avLst/>
          </a:prstGeom>
        </p:spPr>
        <p:txBody>
          <a:bodyPr/>
          <a:lstStyle>
            <a:lvl1pPr>
              <a:lnSpc>
                <a:spcPct val="80000"/>
              </a:lnSpc>
              <a:tabLst>
                <a:tab pos="952373" algn="l"/>
              </a:tabLst>
              <a:defRPr lang="en-US" sz="8000" b="1" baseline="0" dirty="0">
                <a:solidFill>
                  <a:srgbClr val="002859"/>
                </a:solidFill>
              </a:defRPr>
            </a:lvl1pPr>
          </a:lstStyle>
          <a:p>
            <a:r>
              <a:rPr lang="en-CA" dirty="0"/>
              <a:t>Click to edit </a:t>
            </a:r>
            <a:br>
              <a:rPr lang="en-CA" dirty="0"/>
            </a:br>
            <a:r>
              <a:rPr lang="en-CA" dirty="0"/>
              <a:t>Master title style</a:t>
            </a:r>
            <a:endParaRPr lang="en-US" dirty="0"/>
          </a:p>
        </p:txBody>
      </p:sp>
      <p:sp>
        <p:nvSpPr>
          <p:cNvPr id="9" name="Text Placeholder 13">
            <a:extLst>
              <a:ext uri="{FF2B5EF4-FFF2-40B4-BE49-F238E27FC236}">
                <a16:creationId xmlns:a16="http://schemas.microsoft.com/office/drawing/2014/main" id="{7E49DACB-8A62-A94B-B4DD-85E2E760C63B}"/>
              </a:ext>
            </a:extLst>
          </p:cNvPr>
          <p:cNvSpPr>
            <a:spLocks noGrp="1"/>
          </p:cNvSpPr>
          <p:nvPr>
            <p:ph type="body" sz="quarter" idx="14" hasCustomPrompt="1"/>
          </p:nvPr>
        </p:nvSpPr>
        <p:spPr>
          <a:xfrm>
            <a:off x="10103369" y="7287367"/>
            <a:ext cx="6985416" cy="736600"/>
          </a:xfrm>
        </p:spPr>
        <p:txBody>
          <a:bodyPr/>
          <a:lstStyle>
            <a:lvl1pPr>
              <a:defRPr sz="4800" b="1" i="0">
                <a:solidFill>
                  <a:srgbClr val="002859"/>
                </a:solidFill>
              </a:defRPr>
            </a:lvl1pPr>
          </a:lstStyle>
          <a:p>
            <a:pPr lvl="0"/>
            <a:r>
              <a:rPr lang="en-CA" dirty="0"/>
              <a:t>Click to insert event </a:t>
            </a:r>
            <a:r>
              <a:rPr lang="en-CA" dirty="0" err="1"/>
              <a:t>url</a:t>
            </a:r>
            <a:endParaRPr lang="en-CA" dirty="0"/>
          </a:p>
        </p:txBody>
      </p:sp>
      <p:sp>
        <p:nvSpPr>
          <p:cNvPr id="10" name="Text Placeholder 3">
            <a:extLst>
              <a:ext uri="{FF2B5EF4-FFF2-40B4-BE49-F238E27FC236}">
                <a16:creationId xmlns:a16="http://schemas.microsoft.com/office/drawing/2014/main" id="{403FD64A-D08E-654E-A7FC-D630D288B38A}"/>
              </a:ext>
            </a:extLst>
          </p:cNvPr>
          <p:cNvSpPr>
            <a:spLocks noGrp="1"/>
          </p:cNvSpPr>
          <p:nvPr>
            <p:ph type="body" sz="quarter" idx="10" hasCustomPrompt="1"/>
          </p:nvPr>
        </p:nvSpPr>
        <p:spPr>
          <a:xfrm>
            <a:off x="10103370" y="4242216"/>
            <a:ext cx="6985416" cy="2708953"/>
          </a:xfrm>
        </p:spPr>
        <p:txBody>
          <a:bodyPr/>
          <a:lstStyle>
            <a:lvl1pPr>
              <a:lnSpc>
                <a:spcPct val="90000"/>
              </a:lnSpc>
              <a:defRPr sz="4800">
                <a:solidFill>
                  <a:srgbClr val="002859"/>
                </a:solidFill>
              </a:defRPr>
            </a:lvl1pPr>
          </a:lstStyle>
          <a:p>
            <a:pPr lvl="0"/>
            <a:r>
              <a:rPr lang="en-CA" dirty="0"/>
              <a:t>Click to insert event details </a:t>
            </a:r>
            <a:br>
              <a:rPr lang="en-CA" dirty="0"/>
            </a:br>
            <a:r>
              <a:rPr lang="en-CA" dirty="0"/>
              <a:t>Multiple lines</a:t>
            </a:r>
          </a:p>
        </p:txBody>
      </p:sp>
      <p:sp>
        <p:nvSpPr>
          <p:cNvPr id="14" name="Picture Placeholder 2">
            <a:extLst>
              <a:ext uri="{FF2B5EF4-FFF2-40B4-BE49-F238E27FC236}">
                <a16:creationId xmlns:a16="http://schemas.microsoft.com/office/drawing/2014/main" id="{D1A54F08-36BD-B64B-B64A-28C3A2DF0FF9}"/>
              </a:ext>
            </a:extLst>
          </p:cNvPr>
          <p:cNvSpPr>
            <a:spLocks noGrp="1"/>
          </p:cNvSpPr>
          <p:nvPr>
            <p:ph type="pic" sz="quarter" idx="18"/>
          </p:nvPr>
        </p:nvSpPr>
        <p:spPr>
          <a:xfrm>
            <a:off x="0" y="0"/>
            <a:ext cx="4568400" cy="5144400"/>
          </a:xfrm>
          <a:noFill/>
          <a:ln>
            <a:noFill/>
          </a:ln>
        </p:spPr>
        <p:txBody>
          <a:bodyPr/>
          <a:lstStyle/>
          <a:p>
            <a:endParaRPr lang="en-US" dirty="0"/>
          </a:p>
        </p:txBody>
      </p:sp>
      <p:sp>
        <p:nvSpPr>
          <p:cNvPr id="15" name="Picture Placeholder 2">
            <a:extLst>
              <a:ext uri="{FF2B5EF4-FFF2-40B4-BE49-F238E27FC236}">
                <a16:creationId xmlns:a16="http://schemas.microsoft.com/office/drawing/2014/main" id="{CAD4A5E5-3E7C-F740-85A5-F41DC61FF75B}"/>
              </a:ext>
            </a:extLst>
          </p:cNvPr>
          <p:cNvSpPr>
            <a:spLocks noGrp="1"/>
          </p:cNvSpPr>
          <p:nvPr>
            <p:ph type="pic" sz="quarter" idx="19"/>
          </p:nvPr>
        </p:nvSpPr>
        <p:spPr>
          <a:xfrm>
            <a:off x="0" y="5142600"/>
            <a:ext cx="4568400" cy="5144400"/>
          </a:xfrm>
          <a:noFill/>
          <a:ln>
            <a:noFill/>
          </a:ln>
        </p:spPr>
        <p:txBody>
          <a:bodyPr/>
          <a:lstStyle/>
          <a:p>
            <a:endParaRPr lang="en-US" dirty="0"/>
          </a:p>
        </p:txBody>
      </p:sp>
      <p:sp>
        <p:nvSpPr>
          <p:cNvPr id="16" name="Picture Placeholder 2">
            <a:extLst>
              <a:ext uri="{FF2B5EF4-FFF2-40B4-BE49-F238E27FC236}">
                <a16:creationId xmlns:a16="http://schemas.microsoft.com/office/drawing/2014/main" id="{CC2BAEF3-B0C2-5944-A8CA-447288473574}"/>
              </a:ext>
            </a:extLst>
          </p:cNvPr>
          <p:cNvSpPr>
            <a:spLocks noGrp="1"/>
          </p:cNvSpPr>
          <p:nvPr>
            <p:ph type="pic" sz="quarter" idx="20"/>
          </p:nvPr>
        </p:nvSpPr>
        <p:spPr>
          <a:xfrm>
            <a:off x="4581427" y="0"/>
            <a:ext cx="4568400" cy="5144400"/>
          </a:xfrm>
          <a:noFill/>
          <a:ln>
            <a:noFill/>
          </a:ln>
        </p:spPr>
        <p:txBody>
          <a:bodyPr/>
          <a:lstStyle/>
          <a:p>
            <a:endParaRPr lang="en-US" dirty="0"/>
          </a:p>
        </p:txBody>
      </p:sp>
      <p:sp>
        <p:nvSpPr>
          <p:cNvPr id="17" name="Picture Placeholder 2">
            <a:extLst>
              <a:ext uri="{FF2B5EF4-FFF2-40B4-BE49-F238E27FC236}">
                <a16:creationId xmlns:a16="http://schemas.microsoft.com/office/drawing/2014/main" id="{638E97B4-F798-D046-AECC-EF1BA7A1E1C0}"/>
              </a:ext>
            </a:extLst>
          </p:cNvPr>
          <p:cNvSpPr>
            <a:spLocks noGrp="1"/>
          </p:cNvSpPr>
          <p:nvPr>
            <p:ph type="pic" sz="quarter" idx="21"/>
          </p:nvPr>
        </p:nvSpPr>
        <p:spPr>
          <a:xfrm>
            <a:off x="4581427" y="5142600"/>
            <a:ext cx="4568400" cy="5144400"/>
          </a:xfrm>
          <a:noFill/>
          <a:ln>
            <a:noFill/>
          </a:ln>
        </p:spPr>
        <p:txBody>
          <a:bodyPr/>
          <a:lstStyle/>
          <a:p>
            <a:endParaRPr lang="en-US" dirty="0"/>
          </a:p>
        </p:txBody>
      </p:sp>
    </p:spTree>
    <p:extLst>
      <p:ext uri="{BB962C8B-B14F-4D97-AF65-F5344CB8AC3E}">
        <p14:creationId xmlns:p14="http://schemas.microsoft.com/office/powerpoint/2010/main" val="42286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1664A-CA3A-D243-82A1-EC8659CB0C84}"/>
              </a:ext>
            </a:extLst>
          </p:cNvPr>
          <p:cNvSpPr>
            <a:spLocks noGrp="1"/>
          </p:cNvSpPr>
          <p:nvPr>
            <p:ph type="title" hasCustomPrompt="1"/>
          </p:nvPr>
        </p:nvSpPr>
        <p:spPr>
          <a:xfrm>
            <a:off x="987651" y="1050339"/>
            <a:ext cx="6985416" cy="2862093"/>
          </a:xfrm>
        </p:spPr>
        <p:txBody>
          <a:bodyPr/>
          <a:lstStyle>
            <a:lvl1pPr>
              <a:lnSpc>
                <a:spcPct val="80000"/>
              </a:lnSpc>
              <a:tabLst>
                <a:tab pos="952373" algn="l"/>
              </a:tabLst>
              <a:defRPr lang="en-US" sz="8000" b="1" baseline="0" dirty="0">
                <a:solidFill>
                  <a:srgbClr val="002859"/>
                </a:solidFill>
              </a:defRPr>
            </a:lvl1pPr>
          </a:lstStyle>
          <a:p>
            <a:r>
              <a:rPr lang="en-CA" dirty="0"/>
              <a:t>Click to edit </a:t>
            </a:r>
            <a:br>
              <a:rPr lang="en-CA" dirty="0"/>
            </a:br>
            <a:r>
              <a:rPr lang="en-CA" dirty="0"/>
              <a:t>Master title style</a:t>
            </a:r>
            <a:endParaRPr lang="en-US" dirty="0"/>
          </a:p>
        </p:txBody>
      </p:sp>
      <p:sp>
        <p:nvSpPr>
          <p:cNvPr id="9" name="Text Placeholder 13">
            <a:extLst>
              <a:ext uri="{FF2B5EF4-FFF2-40B4-BE49-F238E27FC236}">
                <a16:creationId xmlns:a16="http://schemas.microsoft.com/office/drawing/2014/main" id="{7E49DACB-8A62-A94B-B4DD-85E2E760C63B}"/>
              </a:ext>
            </a:extLst>
          </p:cNvPr>
          <p:cNvSpPr>
            <a:spLocks noGrp="1"/>
          </p:cNvSpPr>
          <p:nvPr>
            <p:ph type="body" sz="quarter" idx="14" hasCustomPrompt="1"/>
          </p:nvPr>
        </p:nvSpPr>
        <p:spPr>
          <a:xfrm>
            <a:off x="987650" y="7287367"/>
            <a:ext cx="6985416" cy="736600"/>
          </a:xfrm>
        </p:spPr>
        <p:txBody>
          <a:bodyPr/>
          <a:lstStyle>
            <a:lvl1pPr>
              <a:defRPr sz="4800" b="1" i="0">
                <a:solidFill>
                  <a:srgbClr val="002859"/>
                </a:solidFill>
              </a:defRPr>
            </a:lvl1pPr>
          </a:lstStyle>
          <a:p>
            <a:pPr lvl="0"/>
            <a:r>
              <a:rPr lang="en-CA" dirty="0"/>
              <a:t>Click to insert event </a:t>
            </a:r>
            <a:r>
              <a:rPr lang="en-CA" dirty="0" err="1"/>
              <a:t>url</a:t>
            </a:r>
            <a:endParaRPr lang="en-CA" dirty="0"/>
          </a:p>
        </p:txBody>
      </p:sp>
      <p:sp>
        <p:nvSpPr>
          <p:cNvPr id="10" name="Text Placeholder 3">
            <a:extLst>
              <a:ext uri="{FF2B5EF4-FFF2-40B4-BE49-F238E27FC236}">
                <a16:creationId xmlns:a16="http://schemas.microsoft.com/office/drawing/2014/main" id="{403FD64A-D08E-654E-A7FC-D630D288B38A}"/>
              </a:ext>
            </a:extLst>
          </p:cNvPr>
          <p:cNvSpPr>
            <a:spLocks noGrp="1"/>
          </p:cNvSpPr>
          <p:nvPr>
            <p:ph type="body" sz="quarter" idx="10" hasCustomPrompt="1"/>
          </p:nvPr>
        </p:nvSpPr>
        <p:spPr>
          <a:xfrm>
            <a:off x="987651" y="4242216"/>
            <a:ext cx="6985416" cy="2708953"/>
          </a:xfrm>
        </p:spPr>
        <p:txBody>
          <a:bodyPr/>
          <a:lstStyle>
            <a:lvl1pPr>
              <a:lnSpc>
                <a:spcPct val="90000"/>
              </a:lnSpc>
              <a:defRPr sz="4800">
                <a:solidFill>
                  <a:srgbClr val="002859"/>
                </a:solidFill>
              </a:defRPr>
            </a:lvl1pPr>
          </a:lstStyle>
          <a:p>
            <a:pPr lvl="0"/>
            <a:r>
              <a:rPr lang="en-CA" dirty="0"/>
              <a:t>Click to insert event details </a:t>
            </a:r>
            <a:br>
              <a:rPr lang="en-CA" dirty="0"/>
            </a:br>
            <a:r>
              <a:rPr lang="en-CA" dirty="0"/>
              <a:t>Multiple lines</a:t>
            </a:r>
          </a:p>
        </p:txBody>
      </p:sp>
      <p:sp>
        <p:nvSpPr>
          <p:cNvPr id="3" name="Picture Placeholder 2">
            <a:extLst>
              <a:ext uri="{FF2B5EF4-FFF2-40B4-BE49-F238E27FC236}">
                <a16:creationId xmlns:a16="http://schemas.microsoft.com/office/drawing/2014/main" id="{81450139-A76B-5848-95C6-D96E33EB96CB}"/>
              </a:ext>
            </a:extLst>
          </p:cNvPr>
          <p:cNvSpPr>
            <a:spLocks noGrp="1"/>
          </p:cNvSpPr>
          <p:nvPr>
            <p:ph type="pic" sz="quarter" idx="15"/>
          </p:nvPr>
        </p:nvSpPr>
        <p:spPr>
          <a:xfrm>
            <a:off x="9144000" y="0"/>
            <a:ext cx="9144000" cy="10287000"/>
          </a:xfrm>
          <a:noFill/>
          <a:ln>
            <a:noFill/>
          </a:ln>
        </p:spPr>
        <p:txBody>
          <a:bodyPr/>
          <a:lstStyle/>
          <a:p>
            <a:endParaRPr lang="en-US" dirty="0"/>
          </a:p>
        </p:txBody>
      </p:sp>
    </p:spTree>
    <p:extLst>
      <p:ext uri="{BB962C8B-B14F-4D97-AF65-F5344CB8AC3E}">
        <p14:creationId xmlns:p14="http://schemas.microsoft.com/office/powerpoint/2010/main" val="325818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1664A-CA3A-D243-82A1-EC8659CB0C84}"/>
              </a:ext>
            </a:extLst>
          </p:cNvPr>
          <p:cNvSpPr>
            <a:spLocks noGrp="1"/>
          </p:cNvSpPr>
          <p:nvPr>
            <p:ph type="title" hasCustomPrompt="1"/>
          </p:nvPr>
        </p:nvSpPr>
        <p:spPr>
          <a:xfrm>
            <a:off x="997077" y="1050339"/>
            <a:ext cx="6985416" cy="2862093"/>
          </a:xfrm>
        </p:spPr>
        <p:txBody>
          <a:bodyPr/>
          <a:lstStyle>
            <a:lvl1pPr>
              <a:lnSpc>
                <a:spcPct val="80000"/>
              </a:lnSpc>
              <a:tabLst>
                <a:tab pos="952373" algn="l"/>
              </a:tabLst>
              <a:defRPr lang="en-US" sz="8000" b="1" baseline="0" dirty="0">
                <a:solidFill>
                  <a:srgbClr val="002859"/>
                </a:solidFill>
              </a:defRPr>
            </a:lvl1pPr>
          </a:lstStyle>
          <a:p>
            <a:r>
              <a:rPr lang="en-CA" dirty="0"/>
              <a:t>Click to edit </a:t>
            </a:r>
            <a:br>
              <a:rPr lang="en-CA" dirty="0"/>
            </a:br>
            <a:r>
              <a:rPr lang="en-CA" dirty="0"/>
              <a:t>Master title style</a:t>
            </a:r>
            <a:endParaRPr lang="en-US" dirty="0"/>
          </a:p>
        </p:txBody>
      </p:sp>
      <p:sp>
        <p:nvSpPr>
          <p:cNvPr id="9" name="Text Placeholder 13">
            <a:extLst>
              <a:ext uri="{FF2B5EF4-FFF2-40B4-BE49-F238E27FC236}">
                <a16:creationId xmlns:a16="http://schemas.microsoft.com/office/drawing/2014/main" id="{7E49DACB-8A62-A94B-B4DD-85E2E760C63B}"/>
              </a:ext>
            </a:extLst>
          </p:cNvPr>
          <p:cNvSpPr>
            <a:spLocks noGrp="1"/>
          </p:cNvSpPr>
          <p:nvPr>
            <p:ph type="body" sz="quarter" idx="14" hasCustomPrompt="1"/>
          </p:nvPr>
        </p:nvSpPr>
        <p:spPr>
          <a:xfrm>
            <a:off x="997076" y="7287367"/>
            <a:ext cx="6985416" cy="736600"/>
          </a:xfrm>
        </p:spPr>
        <p:txBody>
          <a:bodyPr/>
          <a:lstStyle>
            <a:lvl1pPr>
              <a:defRPr sz="4800" b="1" i="0">
                <a:solidFill>
                  <a:srgbClr val="002859"/>
                </a:solidFill>
              </a:defRPr>
            </a:lvl1pPr>
          </a:lstStyle>
          <a:p>
            <a:pPr lvl="0"/>
            <a:r>
              <a:rPr lang="en-CA" dirty="0"/>
              <a:t>Click to insert event </a:t>
            </a:r>
            <a:r>
              <a:rPr lang="en-CA" dirty="0" err="1"/>
              <a:t>url</a:t>
            </a:r>
            <a:endParaRPr lang="en-CA" dirty="0"/>
          </a:p>
        </p:txBody>
      </p:sp>
      <p:sp>
        <p:nvSpPr>
          <p:cNvPr id="10" name="Text Placeholder 3">
            <a:extLst>
              <a:ext uri="{FF2B5EF4-FFF2-40B4-BE49-F238E27FC236}">
                <a16:creationId xmlns:a16="http://schemas.microsoft.com/office/drawing/2014/main" id="{403FD64A-D08E-654E-A7FC-D630D288B38A}"/>
              </a:ext>
            </a:extLst>
          </p:cNvPr>
          <p:cNvSpPr>
            <a:spLocks noGrp="1"/>
          </p:cNvSpPr>
          <p:nvPr>
            <p:ph type="body" sz="quarter" idx="10" hasCustomPrompt="1"/>
          </p:nvPr>
        </p:nvSpPr>
        <p:spPr>
          <a:xfrm>
            <a:off x="997077" y="4242216"/>
            <a:ext cx="6985416" cy="2708953"/>
          </a:xfrm>
        </p:spPr>
        <p:txBody>
          <a:bodyPr/>
          <a:lstStyle>
            <a:lvl1pPr>
              <a:lnSpc>
                <a:spcPct val="90000"/>
              </a:lnSpc>
              <a:defRPr sz="4800">
                <a:solidFill>
                  <a:srgbClr val="002859"/>
                </a:solidFill>
              </a:defRPr>
            </a:lvl1pPr>
          </a:lstStyle>
          <a:p>
            <a:pPr lvl="0"/>
            <a:r>
              <a:rPr lang="en-CA" dirty="0"/>
              <a:t>Click to insert event details </a:t>
            </a:r>
            <a:br>
              <a:rPr lang="en-CA" dirty="0"/>
            </a:br>
            <a:r>
              <a:rPr lang="en-CA" dirty="0"/>
              <a:t>Multiple lines</a:t>
            </a:r>
          </a:p>
        </p:txBody>
      </p:sp>
      <p:sp>
        <p:nvSpPr>
          <p:cNvPr id="3" name="Picture Placeholder 2">
            <a:extLst>
              <a:ext uri="{FF2B5EF4-FFF2-40B4-BE49-F238E27FC236}">
                <a16:creationId xmlns:a16="http://schemas.microsoft.com/office/drawing/2014/main" id="{81450139-A76B-5848-95C6-D96E33EB96CB}"/>
              </a:ext>
            </a:extLst>
          </p:cNvPr>
          <p:cNvSpPr>
            <a:spLocks noGrp="1"/>
          </p:cNvSpPr>
          <p:nvPr>
            <p:ph type="pic" sz="quarter" idx="15"/>
          </p:nvPr>
        </p:nvSpPr>
        <p:spPr>
          <a:xfrm>
            <a:off x="9144000" y="0"/>
            <a:ext cx="9144000" cy="5126636"/>
          </a:xfrm>
          <a:noFill/>
          <a:ln>
            <a:noFill/>
          </a:ln>
        </p:spPr>
        <p:txBody>
          <a:bodyPr/>
          <a:lstStyle/>
          <a:p>
            <a:endParaRPr lang="en-US"/>
          </a:p>
        </p:txBody>
      </p:sp>
      <p:sp>
        <p:nvSpPr>
          <p:cNvPr id="6" name="Picture Placeholder 2">
            <a:extLst>
              <a:ext uri="{FF2B5EF4-FFF2-40B4-BE49-F238E27FC236}">
                <a16:creationId xmlns:a16="http://schemas.microsoft.com/office/drawing/2014/main" id="{81E9894D-1D77-D749-85BC-9D8F8E118648}"/>
              </a:ext>
            </a:extLst>
          </p:cNvPr>
          <p:cNvSpPr>
            <a:spLocks noGrp="1"/>
          </p:cNvSpPr>
          <p:nvPr>
            <p:ph type="pic" sz="quarter" idx="16" hasCustomPrompt="1"/>
          </p:nvPr>
        </p:nvSpPr>
        <p:spPr>
          <a:xfrm>
            <a:off x="9144000" y="5126636"/>
            <a:ext cx="9144000" cy="5160364"/>
          </a:xfrm>
          <a:noFill/>
          <a:ln>
            <a:noFill/>
          </a:ln>
        </p:spPr>
        <p:txBody>
          <a:bodyPr/>
          <a:lstStyle/>
          <a:p>
            <a:r>
              <a:rPr lang="en-US" dirty="0"/>
              <a:t>       </a:t>
            </a:r>
          </a:p>
        </p:txBody>
      </p:sp>
    </p:spTree>
    <p:extLst>
      <p:ext uri="{BB962C8B-B14F-4D97-AF65-F5344CB8AC3E}">
        <p14:creationId xmlns:p14="http://schemas.microsoft.com/office/powerpoint/2010/main" val="343626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1664A-CA3A-D243-82A1-EC8659CB0C84}"/>
              </a:ext>
            </a:extLst>
          </p:cNvPr>
          <p:cNvSpPr>
            <a:spLocks noGrp="1"/>
          </p:cNvSpPr>
          <p:nvPr>
            <p:ph type="title" hasCustomPrompt="1"/>
          </p:nvPr>
        </p:nvSpPr>
        <p:spPr>
          <a:xfrm>
            <a:off x="987651" y="1050339"/>
            <a:ext cx="6985416" cy="2862093"/>
          </a:xfrm>
        </p:spPr>
        <p:txBody>
          <a:bodyPr/>
          <a:lstStyle>
            <a:lvl1pPr>
              <a:lnSpc>
                <a:spcPct val="80000"/>
              </a:lnSpc>
              <a:tabLst>
                <a:tab pos="952373" algn="l"/>
              </a:tabLst>
              <a:defRPr lang="en-US" sz="8000" b="1" baseline="0" dirty="0">
                <a:solidFill>
                  <a:srgbClr val="002859"/>
                </a:solidFill>
              </a:defRPr>
            </a:lvl1pPr>
          </a:lstStyle>
          <a:p>
            <a:r>
              <a:rPr lang="en-CA" dirty="0"/>
              <a:t>Click to edit </a:t>
            </a:r>
            <a:br>
              <a:rPr lang="en-CA" dirty="0"/>
            </a:br>
            <a:r>
              <a:rPr lang="en-CA" dirty="0"/>
              <a:t>Master title style</a:t>
            </a:r>
            <a:endParaRPr lang="en-US" dirty="0"/>
          </a:p>
        </p:txBody>
      </p:sp>
      <p:sp>
        <p:nvSpPr>
          <p:cNvPr id="9" name="Text Placeholder 13">
            <a:extLst>
              <a:ext uri="{FF2B5EF4-FFF2-40B4-BE49-F238E27FC236}">
                <a16:creationId xmlns:a16="http://schemas.microsoft.com/office/drawing/2014/main" id="{7E49DACB-8A62-A94B-B4DD-85E2E760C63B}"/>
              </a:ext>
            </a:extLst>
          </p:cNvPr>
          <p:cNvSpPr>
            <a:spLocks noGrp="1"/>
          </p:cNvSpPr>
          <p:nvPr>
            <p:ph type="body" sz="quarter" idx="14" hasCustomPrompt="1"/>
          </p:nvPr>
        </p:nvSpPr>
        <p:spPr>
          <a:xfrm>
            <a:off x="987650" y="7287367"/>
            <a:ext cx="6985416" cy="736600"/>
          </a:xfrm>
        </p:spPr>
        <p:txBody>
          <a:bodyPr/>
          <a:lstStyle>
            <a:lvl1pPr>
              <a:defRPr sz="4800" b="1" i="0">
                <a:solidFill>
                  <a:srgbClr val="002859"/>
                </a:solidFill>
              </a:defRPr>
            </a:lvl1pPr>
          </a:lstStyle>
          <a:p>
            <a:pPr lvl="0"/>
            <a:r>
              <a:rPr lang="en-CA" dirty="0"/>
              <a:t>Click to insert event </a:t>
            </a:r>
            <a:r>
              <a:rPr lang="en-CA" dirty="0" err="1"/>
              <a:t>url</a:t>
            </a:r>
            <a:endParaRPr lang="en-CA" dirty="0"/>
          </a:p>
        </p:txBody>
      </p:sp>
      <p:sp>
        <p:nvSpPr>
          <p:cNvPr id="10" name="Text Placeholder 3">
            <a:extLst>
              <a:ext uri="{FF2B5EF4-FFF2-40B4-BE49-F238E27FC236}">
                <a16:creationId xmlns:a16="http://schemas.microsoft.com/office/drawing/2014/main" id="{403FD64A-D08E-654E-A7FC-D630D288B38A}"/>
              </a:ext>
            </a:extLst>
          </p:cNvPr>
          <p:cNvSpPr>
            <a:spLocks noGrp="1"/>
          </p:cNvSpPr>
          <p:nvPr>
            <p:ph type="body" sz="quarter" idx="10" hasCustomPrompt="1"/>
          </p:nvPr>
        </p:nvSpPr>
        <p:spPr>
          <a:xfrm>
            <a:off x="987651" y="4242216"/>
            <a:ext cx="6985416" cy="2708953"/>
          </a:xfrm>
        </p:spPr>
        <p:txBody>
          <a:bodyPr/>
          <a:lstStyle>
            <a:lvl1pPr>
              <a:lnSpc>
                <a:spcPct val="90000"/>
              </a:lnSpc>
              <a:defRPr sz="4800">
                <a:solidFill>
                  <a:srgbClr val="002859"/>
                </a:solidFill>
              </a:defRPr>
            </a:lvl1pPr>
          </a:lstStyle>
          <a:p>
            <a:pPr lvl="0"/>
            <a:r>
              <a:rPr lang="en-CA" dirty="0"/>
              <a:t>Click to insert event details </a:t>
            </a:r>
            <a:br>
              <a:rPr lang="en-CA" dirty="0"/>
            </a:br>
            <a:r>
              <a:rPr lang="en-CA" dirty="0"/>
              <a:t>Multiple lines</a:t>
            </a:r>
          </a:p>
        </p:txBody>
      </p:sp>
      <p:sp>
        <p:nvSpPr>
          <p:cNvPr id="11" name="Picture Placeholder 2">
            <a:extLst>
              <a:ext uri="{FF2B5EF4-FFF2-40B4-BE49-F238E27FC236}">
                <a16:creationId xmlns:a16="http://schemas.microsoft.com/office/drawing/2014/main" id="{49B36049-5C8B-FB40-8164-B5FE17ADAF05}"/>
              </a:ext>
            </a:extLst>
          </p:cNvPr>
          <p:cNvSpPr>
            <a:spLocks noGrp="1"/>
          </p:cNvSpPr>
          <p:nvPr>
            <p:ph type="pic" sz="quarter" idx="18"/>
          </p:nvPr>
        </p:nvSpPr>
        <p:spPr>
          <a:xfrm>
            <a:off x="9138173" y="0"/>
            <a:ext cx="4568400" cy="5144400"/>
          </a:xfrm>
          <a:noFill/>
          <a:ln>
            <a:noFill/>
          </a:ln>
        </p:spPr>
        <p:txBody>
          <a:bodyPr/>
          <a:lstStyle/>
          <a:p>
            <a:endParaRPr lang="en-US" dirty="0"/>
          </a:p>
        </p:txBody>
      </p:sp>
      <p:sp>
        <p:nvSpPr>
          <p:cNvPr id="15" name="Picture Placeholder 2">
            <a:extLst>
              <a:ext uri="{FF2B5EF4-FFF2-40B4-BE49-F238E27FC236}">
                <a16:creationId xmlns:a16="http://schemas.microsoft.com/office/drawing/2014/main" id="{01A9FAA1-643C-A44D-B129-34D5B8731CF5}"/>
              </a:ext>
            </a:extLst>
          </p:cNvPr>
          <p:cNvSpPr>
            <a:spLocks noGrp="1"/>
          </p:cNvSpPr>
          <p:nvPr>
            <p:ph type="pic" sz="quarter" idx="19"/>
          </p:nvPr>
        </p:nvSpPr>
        <p:spPr>
          <a:xfrm>
            <a:off x="9138173" y="5142600"/>
            <a:ext cx="4568400" cy="5144400"/>
          </a:xfrm>
          <a:noFill/>
          <a:ln>
            <a:noFill/>
          </a:ln>
        </p:spPr>
        <p:txBody>
          <a:bodyPr/>
          <a:lstStyle/>
          <a:p>
            <a:endParaRPr lang="en-US" dirty="0"/>
          </a:p>
        </p:txBody>
      </p:sp>
      <p:sp>
        <p:nvSpPr>
          <p:cNvPr id="16" name="Picture Placeholder 2">
            <a:extLst>
              <a:ext uri="{FF2B5EF4-FFF2-40B4-BE49-F238E27FC236}">
                <a16:creationId xmlns:a16="http://schemas.microsoft.com/office/drawing/2014/main" id="{43BA0F01-30A1-9E45-8D46-653CBC2D9D12}"/>
              </a:ext>
            </a:extLst>
          </p:cNvPr>
          <p:cNvSpPr>
            <a:spLocks noGrp="1"/>
          </p:cNvSpPr>
          <p:nvPr>
            <p:ph type="pic" sz="quarter" idx="20"/>
          </p:nvPr>
        </p:nvSpPr>
        <p:spPr>
          <a:xfrm>
            <a:off x="13719600" y="0"/>
            <a:ext cx="4568400" cy="5144400"/>
          </a:xfrm>
          <a:noFill/>
          <a:ln>
            <a:noFill/>
          </a:ln>
        </p:spPr>
        <p:txBody>
          <a:bodyPr/>
          <a:lstStyle/>
          <a:p>
            <a:endParaRPr lang="en-US" dirty="0"/>
          </a:p>
        </p:txBody>
      </p:sp>
      <p:sp>
        <p:nvSpPr>
          <p:cNvPr id="17" name="Picture Placeholder 2">
            <a:extLst>
              <a:ext uri="{FF2B5EF4-FFF2-40B4-BE49-F238E27FC236}">
                <a16:creationId xmlns:a16="http://schemas.microsoft.com/office/drawing/2014/main" id="{991E4AAE-E005-9747-A3AA-9F028FFABB8A}"/>
              </a:ext>
            </a:extLst>
          </p:cNvPr>
          <p:cNvSpPr>
            <a:spLocks noGrp="1"/>
          </p:cNvSpPr>
          <p:nvPr>
            <p:ph type="pic" sz="quarter" idx="21"/>
          </p:nvPr>
        </p:nvSpPr>
        <p:spPr>
          <a:xfrm>
            <a:off x="13719600" y="5142600"/>
            <a:ext cx="4568400" cy="5144400"/>
          </a:xfrm>
          <a:noFill/>
          <a:ln>
            <a:noFill/>
          </a:ln>
        </p:spPr>
        <p:txBody>
          <a:bodyPr/>
          <a:lstStyle/>
          <a:p>
            <a:endParaRPr lang="en-US" dirty="0"/>
          </a:p>
        </p:txBody>
      </p:sp>
    </p:spTree>
    <p:extLst>
      <p:ext uri="{BB962C8B-B14F-4D97-AF65-F5344CB8AC3E}">
        <p14:creationId xmlns:p14="http://schemas.microsoft.com/office/powerpoint/2010/main" val="398190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1664A-CA3A-D243-82A1-EC8659CB0C84}"/>
              </a:ext>
            </a:extLst>
          </p:cNvPr>
          <p:cNvSpPr>
            <a:spLocks noGrp="1"/>
          </p:cNvSpPr>
          <p:nvPr>
            <p:ph type="title" hasCustomPrompt="1"/>
          </p:nvPr>
        </p:nvSpPr>
        <p:spPr>
          <a:xfrm>
            <a:off x="914400" y="1050339"/>
            <a:ext cx="4751882" cy="2862093"/>
          </a:xfrm>
        </p:spPr>
        <p:txBody>
          <a:bodyPr/>
          <a:lstStyle>
            <a:lvl1pPr>
              <a:lnSpc>
                <a:spcPct val="80000"/>
              </a:lnSpc>
              <a:tabLst>
                <a:tab pos="952373" algn="l"/>
              </a:tabLst>
              <a:defRPr lang="en-US" sz="6400" b="1" baseline="0" dirty="0">
                <a:solidFill>
                  <a:srgbClr val="002859"/>
                </a:solidFill>
              </a:defRPr>
            </a:lvl1pPr>
          </a:lstStyle>
          <a:p>
            <a:r>
              <a:rPr lang="en-CA" dirty="0"/>
              <a:t>Click to edit </a:t>
            </a:r>
            <a:br>
              <a:rPr lang="en-CA" dirty="0"/>
            </a:br>
            <a:r>
              <a:rPr lang="en-CA" dirty="0"/>
              <a:t>Master title style</a:t>
            </a:r>
            <a:endParaRPr lang="en-US" dirty="0"/>
          </a:p>
        </p:txBody>
      </p:sp>
      <p:sp>
        <p:nvSpPr>
          <p:cNvPr id="10" name="Text Placeholder 3">
            <a:extLst>
              <a:ext uri="{FF2B5EF4-FFF2-40B4-BE49-F238E27FC236}">
                <a16:creationId xmlns:a16="http://schemas.microsoft.com/office/drawing/2014/main" id="{403FD64A-D08E-654E-A7FC-D630D288B38A}"/>
              </a:ext>
            </a:extLst>
          </p:cNvPr>
          <p:cNvSpPr>
            <a:spLocks noGrp="1"/>
          </p:cNvSpPr>
          <p:nvPr>
            <p:ph type="body" sz="quarter" idx="10" hasCustomPrompt="1"/>
          </p:nvPr>
        </p:nvSpPr>
        <p:spPr>
          <a:xfrm>
            <a:off x="914400" y="4242216"/>
            <a:ext cx="4751882" cy="3972394"/>
          </a:xfrm>
        </p:spPr>
        <p:txBody>
          <a:bodyPr/>
          <a:lstStyle>
            <a:lvl1pPr>
              <a:lnSpc>
                <a:spcPct val="90000"/>
              </a:lnSpc>
              <a:defRPr sz="4200">
                <a:solidFill>
                  <a:srgbClr val="002859"/>
                </a:solidFill>
              </a:defRPr>
            </a:lvl1pPr>
          </a:lstStyle>
          <a:p>
            <a:pPr lvl="0"/>
            <a:r>
              <a:rPr lang="en-CA" dirty="0"/>
              <a:t>Click to insert event details Multiple lines</a:t>
            </a:r>
          </a:p>
        </p:txBody>
      </p:sp>
      <p:sp>
        <p:nvSpPr>
          <p:cNvPr id="3" name="Picture Placeholder 2">
            <a:extLst>
              <a:ext uri="{FF2B5EF4-FFF2-40B4-BE49-F238E27FC236}">
                <a16:creationId xmlns:a16="http://schemas.microsoft.com/office/drawing/2014/main" id="{81450139-A76B-5848-95C6-D96E33EB96CB}"/>
              </a:ext>
            </a:extLst>
          </p:cNvPr>
          <p:cNvSpPr>
            <a:spLocks noGrp="1"/>
          </p:cNvSpPr>
          <p:nvPr>
            <p:ph type="pic" sz="quarter" idx="15"/>
          </p:nvPr>
        </p:nvSpPr>
        <p:spPr>
          <a:xfrm>
            <a:off x="6100994" y="0"/>
            <a:ext cx="12187005" cy="10287000"/>
          </a:xfrm>
          <a:noFill/>
          <a:ln>
            <a:noFill/>
          </a:ln>
        </p:spPr>
        <p:txBody>
          <a:bodyPr/>
          <a:lstStyle/>
          <a:p>
            <a:endParaRPr lang="en-US"/>
          </a:p>
        </p:txBody>
      </p:sp>
    </p:spTree>
    <p:extLst>
      <p:ext uri="{BB962C8B-B14F-4D97-AF65-F5344CB8AC3E}">
        <p14:creationId xmlns:p14="http://schemas.microsoft.com/office/powerpoint/2010/main" val="8130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1664A-CA3A-D243-82A1-EC8659CB0C84}"/>
              </a:ext>
            </a:extLst>
          </p:cNvPr>
          <p:cNvSpPr>
            <a:spLocks noGrp="1"/>
          </p:cNvSpPr>
          <p:nvPr>
            <p:ph type="title" hasCustomPrompt="1"/>
          </p:nvPr>
        </p:nvSpPr>
        <p:spPr>
          <a:xfrm>
            <a:off x="1029974" y="1050340"/>
            <a:ext cx="15369266" cy="2217516"/>
          </a:xfrm>
        </p:spPr>
        <p:txBody>
          <a:bodyPr/>
          <a:lstStyle>
            <a:lvl1pPr>
              <a:lnSpc>
                <a:spcPct val="80000"/>
              </a:lnSpc>
              <a:tabLst>
                <a:tab pos="952373" algn="l"/>
              </a:tabLst>
              <a:defRPr lang="en-US" sz="9000" b="1" baseline="0" dirty="0">
                <a:solidFill>
                  <a:srgbClr val="002859"/>
                </a:solidFill>
              </a:defRPr>
            </a:lvl1pPr>
          </a:lstStyle>
          <a:p>
            <a:r>
              <a:rPr lang="en-CA" dirty="0"/>
              <a:t>Click to edit </a:t>
            </a:r>
            <a:br>
              <a:rPr lang="en-CA" dirty="0"/>
            </a:br>
            <a:r>
              <a:rPr lang="en-CA" dirty="0"/>
              <a:t>Master title style</a:t>
            </a:r>
            <a:endParaRPr lang="en-US" dirty="0"/>
          </a:p>
        </p:txBody>
      </p:sp>
      <p:sp>
        <p:nvSpPr>
          <p:cNvPr id="9" name="Text Placeholder 13">
            <a:extLst>
              <a:ext uri="{FF2B5EF4-FFF2-40B4-BE49-F238E27FC236}">
                <a16:creationId xmlns:a16="http://schemas.microsoft.com/office/drawing/2014/main" id="{7E49DACB-8A62-A94B-B4DD-85E2E760C63B}"/>
              </a:ext>
            </a:extLst>
          </p:cNvPr>
          <p:cNvSpPr>
            <a:spLocks noGrp="1"/>
          </p:cNvSpPr>
          <p:nvPr>
            <p:ph type="body" sz="quarter" idx="14" hasCustomPrompt="1"/>
          </p:nvPr>
        </p:nvSpPr>
        <p:spPr>
          <a:xfrm>
            <a:off x="1029972" y="7392299"/>
            <a:ext cx="15369267" cy="736600"/>
          </a:xfrm>
        </p:spPr>
        <p:txBody>
          <a:bodyPr/>
          <a:lstStyle>
            <a:lvl1pPr>
              <a:defRPr sz="5200" b="0" i="0">
                <a:solidFill>
                  <a:srgbClr val="002859"/>
                </a:solidFill>
              </a:defRPr>
            </a:lvl1pPr>
          </a:lstStyle>
          <a:p>
            <a:pPr lvl="0"/>
            <a:r>
              <a:rPr lang="en-CA" dirty="0"/>
              <a:t>Click to insert event </a:t>
            </a:r>
            <a:r>
              <a:rPr lang="en-CA" dirty="0" err="1"/>
              <a:t>url</a:t>
            </a:r>
            <a:endParaRPr lang="en-CA" dirty="0"/>
          </a:p>
        </p:txBody>
      </p:sp>
      <p:sp>
        <p:nvSpPr>
          <p:cNvPr id="10" name="Text Placeholder 3">
            <a:extLst>
              <a:ext uri="{FF2B5EF4-FFF2-40B4-BE49-F238E27FC236}">
                <a16:creationId xmlns:a16="http://schemas.microsoft.com/office/drawing/2014/main" id="{403FD64A-D08E-654E-A7FC-D630D288B38A}"/>
              </a:ext>
            </a:extLst>
          </p:cNvPr>
          <p:cNvSpPr>
            <a:spLocks noGrp="1"/>
          </p:cNvSpPr>
          <p:nvPr>
            <p:ph type="body" sz="quarter" idx="10" hasCustomPrompt="1"/>
          </p:nvPr>
        </p:nvSpPr>
        <p:spPr>
          <a:xfrm>
            <a:off x="1029973" y="3630827"/>
            <a:ext cx="15369267" cy="3398500"/>
          </a:xfrm>
        </p:spPr>
        <p:txBody>
          <a:bodyPr/>
          <a:lstStyle>
            <a:lvl1pPr>
              <a:lnSpc>
                <a:spcPct val="90000"/>
              </a:lnSpc>
              <a:defRPr sz="5000">
                <a:solidFill>
                  <a:srgbClr val="002859"/>
                </a:solidFill>
              </a:defRPr>
            </a:lvl1pPr>
          </a:lstStyle>
          <a:p>
            <a:pPr lvl="0"/>
            <a:r>
              <a:rPr lang="en-CA" dirty="0"/>
              <a:t>Click to insert event details </a:t>
            </a:r>
            <a:br>
              <a:rPr lang="en-CA" dirty="0"/>
            </a:br>
            <a:r>
              <a:rPr lang="en-CA" dirty="0"/>
              <a:t>Multiple lines</a:t>
            </a:r>
          </a:p>
        </p:txBody>
      </p:sp>
    </p:spTree>
    <p:extLst>
      <p:ext uri="{BB962C8B-B14F-4D97-AF65-F5344CB8AC3E}">
        <p14:creationId xmlns:p14="http://schemas.microsoft.com/office/powerpoint/2010/main" val="274178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HOTO Blue Tex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D882D5C-8B35-7349-A93B-9E48ABE3CC60}"/>
              </a:ext>
            </a:extLst>
          </p:cNvPr>
          <p:cNvSpPr>
            <a:spLocks noGrp="1"/>
          </p:cNvSpPr>
          <p:nvPr>
            <p:ph type="pic" sz="quarter" idx="11"/>
          </p:nvPr>
        </p:nvSpPr>
        <p:spPr>
          <a:xfrm>
            <a:off x="0" y="0"/>
            <a:ext cx="17326708" cy="10287000"/>
          </a:xfrm>
          <a:prstGeom prst="rect">
            <a:avLst/>
          </a:prstGeom>
          <a:solidFill>
            <a:schemeClr val="bg1">
              <a:lumMod val="85000"/>
            </a:schemeClr>
          </a:solidFill>
        </p:spPr>
        <p:txBody>
          <a:bodyPr/>
          <a:lstStyle/>
          <a:p>
            <a:endParaRPr lang="en-US"/>
          </a:p>
        </p:txBody>
      </p:sp>
      <p:sp>
        <p:nvSpPr>
          <p:cNvPr id="6" name="Text Placeholder 3">
            <a:extLst>
              <a:ext uri="{FF2B5EF4-FFF2-40B4-BE49-F238E27FC236}">
                <a16:creationId xmlns:a16="http://schemas.microsoft.com/office/drawing/2014/main" id="{CFC1EF70-4450-0144-922A-9B5D08AF0B06}"/>
              </a:ext>
            </a:extLst>
          </p:cNvPr>
          <p:cNvSpPr>
            <a:spLocks noGrp="1"/>
          </p:cNvSpPr>
          <p:nvPr>
            <p:ph type="body" sz="quarter" idx="10" hasCustomPrompt="1"/>
          </p:nvPr>
        </p:nvSpPr>
        <p:spPr>
          <a:xfrm>
            <a:off x="7842739" y="7268307"/>
            <a:ext cx="8577831" cy="1980585"/>
          </a:xfrm>
          <a:prstGeom prst="rect">
            <a:avLst/>
          </a:prstGeom>
        </p:spPr>
        <p:txBody>
          <a:bodyPr/>
          <a:lstStyle>
            <a:lvl1pPr>
              <a:lnSpc>
                <a:spcPct val="90000"/>
              </a:lnSpc>
              <a:defRPr sz="4800" b="1">
                <a:solidFill>
                  <a:srgbClr val="002859"/>
                </a:solidFill>
              </a:defRPr>
            </a:lvl1pPr>
          </a:lstStyle>
          <a:p>
            <a:pPr lvl="0"/>
            <a:r>
              <a:rPr lang="en-CA" dirty="0"/>
              <a:t>Click to insert event details Multiple lines</a:t>
            </a:r>
          </a:p>
        </p:txBody>
      </p:sp>
    </p:spTree>
    <p:extLst>
      <p:ext uri="{BB962C8B-B14F-4D97-AF65-F5344CB8AC3E}">
        <p14:creationId xmlns:p14="http://schemas.microsoft.com/office/powerpoint/2010/main" val="2342236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07346" y="4659692"/>
            <a:ext cx="12103760" cy="1805668"/>
          </a:xfrm>
          <a:prstGeom prst="rect">
            <a:avLst/>
          </a:prstGeom>
        </p:spPr>
        <p:txBody>
          <a:bodyPr vert="horz" lIns="0" tIns="0" rIns="0" bIns="0" rtlCol="0">
            <a:noAutofit/>
          </a:bodyPr>
          <a:lstStyle/>
          <a:p>
            <a:pPr lvl="0"/>
            <a:r>
              <a:rPr lang="en-CA" dirty="0"/>
              <a:t>Click to insert event details </a:t>
            </a:r>
            <a:br>
              <a:rPr lang="en-CA" dirty="0"/>
            </a:br>
            <a:r>
              <a:rPr lang="en-CA" dirty="0"/>
              <a:t>Multiple lines</a:t>
            </a:r>
          </a:p>
        </p:txBody>
      </p:sp>
      <p:pic>
        <p:nvPicPr>
          <p:cNvPr id="5" name="Picture 4">
            <a:extLst>
              <a:ext uri="{FF2B5EF4-FFF2-40B4-BE49-F238E27FC236}">
                <a16:creationId xmlns:a16="http://schemas.microsoft.com/office/drawing/2014/main" id="{EFF1DCC4-97F7-274B-A0C3-5D50C063A56B}"/>
              </a:ext>
            </a:extLst>
          </p:cNvPr>
          <p:cNvPicPr>
            <a:picLocks noChangeAspect="1"/>
          </p:cNvPicPr>
          <p:nvPr userDrawn="1"/>
        </p:nvPicPr>
        <p:blipFill>
          <a:blip r:embed="rId5"/>
          <a:stretch>
            <a:fillRect/>
          </a:stretch>
        </p:blipFill>
        <p:spPr>
          <a:xfrm>
            <a:off x="0" y="0"/>
            <a:ext cx="18288000" cy="10287000"/>
          </a:xfrm>
          <a:prstGeom prst="rect">
            <a:avLst/>
          </a:prstGeom>
        </p:spPr>
      </p:pic>
    </p:spTree>
    <p:extLst>
      <p:ext uri="{BB962C8B-B14F-4D97-AF65-F5344CB8AC3E}">
        <p14:creationId xmlns:p14="http://schemas.microsoft.com/office/powerpoint/2010/main" val="16273362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hf hdr="0" dt="0"/>
  <p:txStyles>
    <p:titleStyle>
      <a:lvl1pPr algn="l" defTabSz="914324" rtl="0" eaLnBrk="1" fontAlgn="base" hangingPunct="1">
        <a:lnSpc>
          <a:spcPct val="80000"/>
        </a:lnSpc>
        <a:spcBef>
          <a:spcPct val="0"/>
        </a:spcBef>
        <a:spcAft>
          <a:spcPct val="0"/>
        </a:spcAft>
        <a:defRPr sz="11200" b="0" i="0" kern="1200" cap="none" baseline="0">
          <a:solidFill>
            <a:schemeClr val="bg1"/>
          </a:solidFill>
          <a:latin typeface="Calibri Light"/>
          <a:ea typeface="ＭＳ Ｐゴシック" charset="0"/>
          <a:cs typeface="Calibri Light"/>
        </a:defRPr>
      </a:lvl1pPr>
      <a:lvl2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2pPr>
      <a:lvl3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3pPr>
      <a:lvl4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4pPr>
      <a:lvl5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5pPr>
      <a:lvl6pPr marL="914324"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6pPr>
      <a:lvl7pPr marL="1828648"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7pPr>
      <a:lvl8pPr marL="2742971"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8pPr>
      <a:lvl9pPr marL="3657295"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9pPr>
    </p:titleStyle>
    <p:bodyStyle>
      <a:lvl1pPr marL="0" indent="0" algn="l" defTabSz="914324" rtl="0" eaLnBrk="1" fontAlgn="base" hangingPunct="1">
        <a:lnSpc>
          <a:spcPct val="90000"/>
        </a:lnSpc>
        <a:spcBef>
          <a:spcPct val="20000"/>
        </a:spcBef>
        <a:spcAft>
          <a:spcPct val="0"/>
        </a:spcAft>
        <a:buFontTx/>
        <a:buNone/>
        <a:defRPr sz="6700" b="0" i="0" kern="1200">
          <a:solidFill>
            <a:schemeClr val="bg1"/>
          </a:solidFill>
          <a:latin typeface="Calibri Light"/>
          <a:ea typeface="ＭＳ Ｐゴシック" charset="0"/>
          <a:cs typeface="Calibri Light"/>
        </a:defRPr>
      </a:lvl1pPr>
      <a:lvl2pPr marL="1485776" indent="-571452" algn="l" defTabSz="914324" rtl="0" eaLnBrk="1" fontAlgn="base" hangingPunct="1">
        <a:spcBef>
          <a:spcPct val="20000"/>
        </a:spcBef>
        <a:spcAft>
          <a:spcPct val="0"/>
        </a:spcAft>
        <a:buFont typeface="Arial" charset="0"/>
        <a:buChar char="–"/>
        <a:defRPr sz="5600" kern="1200">
          <a:solidFill>
            <a:schemeClr val="tx1"/>
          </a:solidFill>
          <a:latin typeface="+mn-lt"/>
          <a:ea typeface="ＭＳ Ｐゴシック" charset="0"/>
          <a:cs typeface="+mn-cs"/>
        </a:defRPr>
      </a:lvl2pPr>
      <a:lvl3pPr marL="2285809" indent="-457162" algn="l" defTabSz="914324" rtl="0" eaLnBrk="1" fontAlgn="base" hangingPunct="1">
        <a:spcBef>
          <a:spcPct val="20000"/>
        </a:spcBef>
        <a:spcAft>
          <a:spcPct val="0"/>
        </a:spcAft>
        <a:buFont typeface="Arial" charset="0"/>
        <a:buChar char="•"/>
        <a:defRPr sz="4800" kern="1200">
          <a:solidFill>
            <a:schemeClr val="tx1"/>
          </a:solidFill>
          <a:latin typeface="+mn-lt"/>
          <a:ea typeface="ＭＳ Ｐゴシック" charset="0"/>
          <a:cs typeface="+mn-cs"/>
        </a:defRPr>
      </a:lvl3pPr>
      <a:lvl4pPr marL="3200133"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4pPr>
      <a:lvl5pPr marL="4114457"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5pPr>
      <a:lvl6pPr marL="5028781" indent="-457162" algn="l" defTabSz="914324" rtl="0" eaLnBrk="1" latinLnBrk="0" hangingPunct="1">
        <a:spcBef>
          <a:spcPct val="20000"/>
        </a:spcBef>
        <a:buFont typeface="Arial"/>
        <a:buChar char="•"/>
        <a:defRPr sz="40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40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40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324" rtl="0" eaLnBrk="1" latinLnBrk="0" hangingPunct="1">
        <a:defRPr sz="3600" kern="1200">
          <a:solidFill>
            <a:schemeClr val="tx1"/>
          </a:solidFill>
          <a:latin typeface="+mn-lt"/>
          <a:ea typeface="+mn-ea"/>
          <a:cs typeface="+mn-cs"/>
        </a:defRPr>
      </a:lvl1pPr>
      <a:lvl2pPr marL="914324" algn="l" defTabSz="914324" rtl="0" eaLnBrk="1" latinLnBrk="0" hangingPunct="1">
        <a:defRPr sz="3600" kern="1200">
          <a:solidFill>
            <a:schemeClr val="tx1"/>
          </a:solidFill>
          <a:latin typeface="+mn-lt"/>
          <a:ea typeface="+mn-ea"/>
          <a:cs typeface="+mn-cs"/>
        </a:defRPr>
      </a:lvl2pPr>
      <a:lvl3pPr marL="1828648" algn="l" defTabSz="914324" rtl="0" eaLnBrk="1" latinLnBrk="0" hangingPunct="1">
        <a:defRPr sz="3600" kern="1200">
          <a:solidFill>
            <a:schemeClr val="tx1"/>
          </a:solidFill>
          <a:latin typeface="+mn-lt"/>
          <a:ea typeface="+mn-ea"/>
          <a:cs typeface="+mn-cs"/>
        </a:defRPr>
      </a:lvl3pPr>
      <a:lvl4pPr marL="2742971" algn="l" defTabSz="914324" rtl="0" eaLnBrk="1" latinLnBrk="0" hangingPunct="1">
        <a:defRPr sz="3600" kern="1200">
          <a:solidFill>
            <a:schemeClr val="tx1"/>
          </a:solidFill>
          <a:latin typeface="+mn-lt"/>
          <a:ea typeface="+mn-ea"/>
          <a:cs typeface="+mn-cs"/>
        </a:defRPr>
      </a:lvl4pPr>
      <a:lvl5pPr marL="3657295" algn="l" defTabSz="914324" rtl="0" eaLnBrk="1" latinLnBrk="0" hangingPunct="1">
        <a:defRPr sz="3600" kern="1200">
          <a:solidFill>
            <a:schemeClr val="tx1"/>
          </a:solidFill>
          <a:latin typeface="+mn-lt"/>
          <a:ea typeface="+mn-ea"/>
          <a:cs typeface="+mn-cs"/>
        </a:defRPr>
      </a:lvl5pPr>
      <a:lvl6pPr marL="4571619" algn="l" defTabSz="914324" rtl="0" eaLnBrk="1" latinLnBrk="0" hangingPunct="1">
        <a:defRPr sz="3600" kern="1200">
          <a:solidFill>
            <a:schemeClr val="tx1"/>
          </a:solidFill>
          <a:latin typeface="+mn-lt"/>
          <a:ea typeface="+mn-ea"/>
          <a:cs typeface="+mn-cs"/>
        </a:defRPr>
      </a:lvl6pPr>
      <a:lvl7pPr marL="5485943" algn="l" defTabSz="914324" rtl="0" eaLnBrk="1" latinLnBrk="0" hangingPunct="1">
        <a:defRPr sz="3600" kern="1200">
          <a:solidFill>
            <a:schemeClr val="tx1"/>
          </a:solidFill>
          <a:latin typeface="+mn-lt"/>
          <a:ea typeface="+mn-ea"/>
          <a:cs typeface="+mn-cs"/>
        </a:defRPr>
      </a:lvl7pPr>
      <a:lvl8pPr marL="6400267" algn="l" defTabSz="914324" rtl="0" eaLnBrk="1" latinLnBrk="0" hangingPunct="1">
        <a:defRPr sz="3600" kern="1200">
          <a:solidFill>
            <a:schemeClr val="tx1"/>
          </a:solidFill>
          <a:latin typeface="+mn-lt"/>
          <a:ea typeface="+mn-ea"/>
          <a:cs typeface="+mn-cs"/>
        </a:defRPr>
      </a:lvl8pPr>
      <a:lvl9pPr marL="7314591" algn="l" defTabSz="91432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4767" y="1191431"/>
            <a:ext cx="12110732" cy="3040096"/>
          </a:xfrm>
          <a:prstGeom prst="rect">
            <a:avLst/>
          </a:prstGeom>
        </p:spPr>
        <p:txBody>
          <a:bodyPr vert="horz" wrap="square" lIns="0" tIns="0" rIns="0" bIns="0" rtlCol="0" anchor="t" anchorCtr="0">
            <a:noAutofit/>
          </a:bodyPr>
          <a:lstStyle/>
          <a:p>
            <a:r>
              <a:rPr lang="en-CA" dirty="0"/>
              <a:t>Click to edit </a:t>
            </a:r>
            <a:br>
              <a:rPr lang="en-CA" dirty="0"/>
            </a:br>
            <a:r>
              <a:rPr lang="en-CA" dirty="0"/>
              <a:t>Master title style</a:t>
            </a:r>
            <a:endParaRPr lang="en-US" dirty="0"/>
          </a:p>
        </p:txBody>
      </p:sp>
      <p:sp>
        <p:nvSpPr>
          <p:cNvPr id="3" name="Text Placeholder 2"/>
          <p:cNvSpPr>
            <a:spLocks noGrp="1"/>
          </p:cNvSpPr>
          <p:nvPr>
            <p:ph type="body" idx="1"/>
          </p:nvPr>
        </p:nvSpPr>
        <p:spPr>
          <a:xfrm>
            <a:off x="1807346" y="4659692"/>
            <a:ext cx="12103760" cy="1805668"/>
          </a:xfrm>
          <a:prstGeom prst="rect">
            <a:avLst/>
          </a:prstGeom>
        </p:spPr>
        <p:txBody>
          <a:bodyPr vert="horz" lIns="0" tIns="0" rIns="0" bIns="0" rtlCol="0">
            <a:noAutofit/>
          </a:bodyPr>
          <a:lstStyle/>
          <a:p>
            <a:pPr lvl="0"/>
            <a:r>
              <a:rPr lang="en-CA" dirty="0"/>
              <a:t>Click to insert event details </a:t>
            </a:r>
            <a:br>
              <a:rPr lang="en-CA" dirty="0"/>
            </a:br>
            <a:r>
              <a:rPr lang="en-CA" dirty="0"/>
              <a:t>Multiple lines</a:t>
            </a:r>
          </a:p>
        </p:txBody>
      </p:sp>
      <p:pic>
        <p:nvPicPr>
          <p:cNvPr id="5" name="Picture 4">
            <a:extLst>
              <a:ext uri="{FF2B5EF4-FFF2-40B4-BE49-F238E27FC236}">
                <a16:creationId xmlns:a16="http://schemas.microsoft.com/office/drawing/2014/main" id="{EFF1DCC4-97F7-274B-A0C3-5D50C063A56B}"/>
              </a:ext>
            </a:extLst>
          </p:cNvPr>
          <p:cNvPicPr>
            <a:picLocks noChangeAspect="1"/>
          </p:cNvPicPr>
          <p:nvPr userDrawn="1"/>
        </p:nvPicPr>
        <p:blipFill>
          <a:blip r:embed="rId5"/>
          <a:stretch>
            <a:fillRect/>
          </a:stretch>
        </p:blipFill>
        <p:spPr>
          <a:xfrm>
            <a:off x="0" y="0"/>
            <a:ext cx="18288000" cy="10287000"/>
          </a:xfrm>
          <a:prstGeom prst="rect">
            <a:avLst/>
          </a:prstGeom>
        </p:spPr>
      </p:pic>
    </p:spTree>
    <p:extLst>
      <p:ext uri="{BB962C8B-B14F-4D97-AF65-F5344CB8AC3E}">
        <p14:creationId xmlns:p14="http://schemas.microsoft.com/office/powerpoint/2010/main" val="272615233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hf hdr="0" dt="0"/>
  <p:txStyles>
    <p:titleStyle>
      <a:lvl1pPr algn="l" defTabSz="914324" rtl="0" eaLnBrk="1" fontAlgn="base" hangingPunct="1">
        <a:lnSpc>
          <a:spcPct val="80000"/>
        </a:lnSpc>
        <a:spcBef>
          <a:spcPct val="0"/>
        </a:spcBef>
        <a:spcAft>
          <a:spcPct val="0"/>
        </a:spcAft>
        <a:defRPr sz="11200" b="0" i="0" kern="1200" cap="none" baseline="0">
          <a:solidFill>
            <a:schemeClr val="bg1"/>
          </a:solidFill>
          <a:latin typeface="Calibri Light"/>
          <a:ea typeface="ＭＳ Ｐゴシック" charset="0"/>
          <a:cs typeface="Calibri Light"/>
        </a:defRPr>
      </a:lvl1pPr>
      <a:lvl2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2pPr>
      <a:lvl3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3pPr>
      <a:lvl4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4pPr>
      <a:lvl5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5pPr>
      <a:lvl6pPr marL="914324"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6pPr>
      <a:lvl7pPr marL="1828648"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7pPr>
      <a:lvl8pPr marL="2742971"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8pPr>
      <a:lvl9pPr marL="3657295"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9pPr>
    </p:titleStyle>
    <p:bodyStyle>
      <a:lvl1pPr marL="0" indent="0" algn="l" defTabSz="914324" rtl="0" eaLnBrk="1" fontAlgn="base" hangingPunct="1">
        <a:lnSpc>
          <a:spcPct val="90000"/>
        </a:lnSpc>
        <a:spcBef>
          <a:spcPct val="20000"/>
        </a:spcBef>
        <a:spcAft>
          <a:spcPct val="0"/>
        </a:spcAft>
        <a:buFontTx/>
        <a:buNone/>
        <a:defRPr sz="6700" b="0" i="0" kern="1200">
          <a:solidFill>
            <a:schemeClr val="bg1"/>
          </a:solidFill>
          <a:latin typeface="Calibri Light"/>
          <a:ea typeface="ＭＳ Ｐゴシック" charset="0"/>
          <a:cs typeface="Calibri Light"/>
        </a:defRPr>
      </a:lvl1pPr>
      <a:lvl2pPr marL="1485776" indent="-571452" algn="l" defTabSz="914324" rtl="0" eaLnBrk="1" fontAlgn="base" hangingPunct="1">
        <a:spcBef>
          <a:spcPct val="20000"/>
        </a:spcBef>
        <a:spcAft>
          <a:spcPct val="0"/>
        </a:spcAft>
        <a:buFont typeface="Arial" charset="0"/>
        <a:buChar char="–"/>
        <a:defRPr sz="5600" kern="1200">
          <a:solidFill>
            <a:schemeClr val="tx1"/>
          </a:solidFill>
          <a:latin typeface="+mn-lt"/>
          <a:ea typeface="ＭＳ Ｐゴシック" charset="0"/>
          <a:cs typeface="+mn-cs"/>
        </a:defRPr>
      </a:lvl2pPr>
      <a:lvl3pPr marL="2285809" indent="-457162" algn="l" defTabSz="914324" rtl="0" eaLnBrk="1" fontAlgn="base" hangingPunct="1">
        <a:spcBef>
          <a:spcPct val="20000"/>
        </a:spcBef>
        <a:spcAft>
          <a:spcPct val="0"/>
        </a:spcAft>
        <a:buFont typeface="Arial" charset="0"/>
        <a:buChar char="•"/>
        <a:defRPr sz="4800" kern="1200">
          <a:solidFill>
            <a:schemeClr val="tx1"/>
          </a:solidFill>
          <a:latin typeface="+mn-lt"/>
          <a:ea typeface="ＭＳ Ｐゴシック" charset="0"/>
          <a:cs typeface="+mn-cs"/>
        </a:defRPr>
      </a:lvl3pPr>
      <a:lvl4pPr marL="3200133"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4pPr>
      <a:lvl5pPr marL="4114457"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5pPr>
      <a:lvl6pPr marL="5028781" indent="-457162" algn="l" defTabSz="914324" rtl="0" eaLnBrk="1" latinLnBrk="0" hangingPunct="1">
        <a:spcBef>
          <a:spcPct val="20000"/>
        </a:spcBef>
        <a:buFont typeface="Arial"/>
        <a:buChar char="•"/>
        <a:defRPr sz="40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40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40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324" rtl="0" eaLnBrk="1" latinLnBrk="0" hangingPunct="1">
        <a:defRPr sz="3600" kern="1200">
          <a:solidFill>
            <a:schemeClr val="tx1"/>
          </a:solidFill>
          <a:latin typeface="+mn-lt"/>
          <a:ea typeface="+mn-ea"/>
          <a:cs typeface="+mn-cs"/>
        </a:defRPr>
      </a:lvl1pPr>
      <a:lvl2pPr marL="914324" algn="l" defTabSz="914324" rtl="0" eaLnBrk="1" latinLnBrk="0" hangingPunct="1">
        <a:defRPr sz="3600" kern="1200">
          <a:solidFill>
            <a:schemeClr val="tx1"/>
          </a:solidFill>
          <a:latin typeface="+mn-lt"/>
          <a:ea typeface="+mn-ea"/>
          <a:cs typeface="+mn-cs"/>
        </a:defRPr>
      </a:lvl2pPr>
      <a:lvl3pPr marL="1828648" algn="l" defTabSz="914324" rtl="0" eaLnBrk="1" latinLnBrk="0" hangingPunct="1">
        <a:defRPr sz="3600" kern="1200">
          <a:solidFill>
            <a:schemeClr val="tx1"/>
          </a:solidFill>
          <a:latin typeface="+mn-lt"/>
          <a:ea typeface="+mn-ea"/>
          <a:cs typeface="+mn-cs"/>
        </a:defRPr>
      </a:lvl3pPr>
      <a:lvl4pPr marL="2742971" algn="l" defTabSz="914324" rtl="0" eaLnBrk="1" latinLnBrk="0" hangingPunct="1">
        <a:defRPr sz="3600" kern="1200">
          <a:solidFill>
            <a:schemeClr val="tx1"/>
          </a:solidFill>
          <a:latin typeface="+mn-lt"/>
          <a:ea typeface="+mn-ea"/>
          <a:cs typeface="+mn-cs"/>
        </a:defRPr>
      </a:lvl4pPr>
      <a:lvl5pPr marL="3657295" algn="l" defTabSz="914324" rtl="0" eaLnBrk="1" latinLnBrk="0" hangingPunct="1">
        <a:defRPr sz="3600" kern="1200">
          <a:solidFill>
            <a:schemeClr val="tx1"/>
          </a:solidFill>
          <a:latin typeface="+mn-lt"/>
          <a:ea typeface="+mn-ea"/>
          <a:cs typeface="+mn-cs"/>
        </a:defRPr>
      </a:lvl5pPr>
      <a:lvl6pPr marL="4571619" algn="l" defTabSz="914324" rtl="0" eaLnBrk="1" latinLnBrk="0" hangingPunct="1">
        <a:defRPr sz="3600" kern="1200">
          <a:solidFill>
            <a:schemeClr val="tx1"/>
          </a:solidFill>
          <a:latin typeface="+mn-lt"/>
          <a:ea typeface="+mn-ea"/>
          <a:cs typeface="+mn-cs"/>
        </a:defRPr>
      </a:lvl6pPr>
      <a:lvl7pPr marL="5485943" algn="l" defTabSz="914324" rtl="0" eaLnBrk="1" latinLnBrk="0" hangingPunct="1">
        <a:defRPr sz="3600" kern="1200">
          <a:solidFill>
            <a:schemeClr val="tx1"/>
          </a:solidFill>
          <a:latin typeface="+mn-lt"/>
          <a:ea typeface="+mn-ea"/>
          <a:cs typeface="+mn-cs"/>
        </a:defRPr>
      </a:lvl7pPr>
      <a:lvl8pPr marL="6400267" algn="l" defTabSz="914324" rtl="0" eaLnBrk="1" latinLnBrk="0" hangingPunct="1">
        <a:defRPr sz="3600" kern="1200">
          <a:solidFill>
            <a:schemeClr val="tx1"/>
          </a:solidFill>
          <a:latin typeface="+mn-lt"/>
          <a:ea typeface="+mn-ea"/>
          <a:cs typeface="+mn-cs"/>
        </a:defRPr>
      </a:lvl8pPr>
      <a:lvl9pPr marL="7314591" algn="l" defTabSz="914324"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4767" y="1191431"/>
            <a:ext cx="12110732" cy="3040096"/>
          </a:xfrm>
          <a:prstGeom prst="rect">
            <a:avLst/>
          </a:prstGeom>
        </p:spPr>
        <p:txBody>
          <a:bodyPr vert="horz" wrap="square" lIns="0" tIns="0" rIns="0" bIns="0" rtlCol="0" anchor="t" anchorCtr="0">
            <a:noAutofit/>
          </a:bodyPr>
          <a:lstStyle/>
          <a:p>
            <a:r>
              <a:rPr lang="en-CA" dirty="0"/>
              <a:t>Click to edit </a:t>
            </a:r>
            <a:br>
              <a:rPr lang="en-CA" dirty="0"/>
            </a:br>
            <a:r>
              <a:rPr lang="en-CA" dirty="0"/>
              <a:t>Master title style</a:t>
            </a:r>
            <a:endParaRPr lang="en-US" dirty="0"/>
          </a:p>
        </p:txBody>
      </p:sp>
      <p:sp>
        <p:nvSpPr>
          <p:cNvPr id="3" name="Text Placeholder 2"/>
          <p:cNvSpPr>
            <a:spLocks noGrp="1"/>
          </p:cNvSpPr>
          <p:nvPr>
            <p:ph type="body" idx="1"/>
          </p:nvPr>
        </p:nvSpPr>
        <p:spPr>
          <a:xfrm>
            <a:off x="1807346" y="4659692"/>
            <a:ext cx="12103760" cy="1805668"/>
          </a:xfrm>
          <a:prstGeom prst="rect">
            <a:avLst/>
          </a:prstGeom>
        </p:spPr>
        <p:txBody>
          <a:bodyPr vert="horz" lIns="0" tIns="0" rIns="0" bIns="0" rtlCol="0">
            <a:noAutofit/>
          </a:bodyPr>
          <a:lstStyle/>
          <a:p>
            <a:pPr lvl="0"/>
            <a:r>
              <a:rPr lang="en-CA" dirty="0"/>
              <a:t>Click to insert event details </a:t>
            </a:r>
            <a:br>
              <a:rPr lang="en-CA" dirty="0"/>
            </a:br>
            <a:r>
              <a:rPr lang="en-CA" dirty="0"/>
              <a:t>Multiple lines</a:t>
            </a:r>
          </a:p>
        </p:txBody>
      </p:sp>
      <p:pic>
        <p:nvPicPr>
          <p:cNvPr id="5" name="Picture 4">
            <a:extLst>
              <a:ext uri="{FF2B5EF4-FFF2-40B4-BE49-F238E27FC236}">
                <a16:creationId xmlns:a16="http://schemas.microsoft.com/office/drawing/2014/main" id="{EFF1DCC4-97F7-274B-A0C3-5D50C063A56B}"/>
              </a:ext>
            </a:extLst>
          </p:cNvPr>
          <p:cNvPicPr>
            <a:picLocks noChangeAspect="1"/>
          </p:cNvPicPr>
          <p:nvPr userDrawn="1"/>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574987173"/>
      </p:ext>
    </p:extLst>
  </p:cSld>
  <p:clrMap bg1="lt1" tx1="dk1" bg2="lt2" tx2="dk2" accent1="accent1" accent2="accent2" accent3="accent3" accent4="accent4" accent5="accent5" accent6="accent6" hlink="hlink" folHlink="folHlink"/>
  <p:sldLayoutIdLst>
    <p:sldLayoutId id="2147483711" r:id="rId1"/>
  </p:sldLayoutIdLst>
  <p:hf hdr="0" dt="0"/>
  <p:txStyles>
    <p:titleStyle>
      <a:lvl1pPr algn="l" defTabSz="914324" rtl="0" eaLnBrk="1" fontAlgn="base" hangingPunct="1">
        <a:lnSpc>
          <a:spcPct val="80000"/>
        </a:lnSpc>
        <a:spcBef>
          <a:spcPct val="0"/>
        </a:spcBef>
        <a:spcAft>
          <a:spcPct val="0"/>
        </a:spcAft>
        <a:defRPr sz="11200" b="0" i="0" kern="1200" cap="none" baseline="0">
          <a:solidFill>
            <a:schemeClr val="bg1"/>
          </a:solidFill>
          <a:latin typeface="Calibri Light"/>
          <a:ea typeface="ＭＳ Ｐゴシック" charset="0"/>
          <a:cs typeface="Calibri Light"/>
        </a:defRPr>
      </a:lvl1pPr>
      <a:lvl2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2pPr>
      <a:lvl3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3pPr>
      <a:lvl4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4pPr>
      <a:lvl5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5pPr>
      <a:lvl6pPr marL="914324"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6pPr>
      <a:lvl7pPr marL="1828648"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7pPr>
      <a:lvl8pPr marL="2742971"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8pPr>
      <a:lvl9pPr marL="3657295"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9pPr>
    </p:titleStyle>
    <p:bodyStyle>
      <a:lvl1pPr marL="0" indent="0" algn="l" defTabSz="914324" rtl="0" eaLnBrk="1" fontAlgn="base" hangingPunct="1">
        <a:lnSpc>
          <a:spcPct val="90000"/>
        </a:lnSpc>
        <a:spcBef>
          <a:spcPct val="20000"/>
        </a:spcBef>
        <a:spcAft>
          <a:spcPct val="0"/>
        </a:spcAft>
        <a:buFontTx/>
        <a:buNone/>
        <a:defRPr sz="6700" b="0" i="0" kern="1200">
          <a:solidFill>
            <a:schemeClr val="bg1"/>
          </a:solidFill>
          <a:latin typeface="Calibri Light"/>
          <a:ea typeface="ＭＳ Ｐゴシック" charset="0"/>
          <a:cs typeface="Calibri Light"/>
        </a:defRPr>
      </a:lvl1pPr>
      <a:lvl2pPr marL="1485776" indent="-571452" algn="l" defTabSz="914324" rtl="0" eaLnBrk="1" fontAlgn="base" hangingPunct="1">
        <a:spcBef>
          <a:spcPct val="20000"/>
        </a:spcBef>
        <a:spcAft>
          <a:spcPct val="0"/>
        </a:spcAft>
        <a:buFont typeface="Arial" charset="0"/>
        <a:buChar char="–"/>
        <a:defRPr sz="5600" kern="1200">
          <a:solidFill>
            <a:schemeClr val="tx1"/>
          </a:solidFill>
          <a:latin typeface="+mn-lt"/>
          <a:ea typeface="ＭＳ Ｐゴシック" charset="0"/>
          <a:cs typeface="+mn-cs"/>
        </a:defRPr>
      </a:lvl2pPr>
      <a:lvl3pPr marL="2285809" indent="-457162" algn="l" defTabSz="914324" rtl="0" eaLnBrk="1" fontAlgn="base" hangingPunct="1">
        <a:spcBef>
          <a:spcPct val="20000"/>
        </a:spcBef>
        <a:spcAft>
          <a:spcPct val="0"/>
        </a:spcAft>
        <a:buFont typeface="Arial" charset="0"/>
        <a:buChar char="•"/>
        <a:defRPr sz="4800" kern="1200">
          <a:solidFill>
            <a:schemeClr val="tx1"/>
          </a:solidFill>
          <a:latin typeface="+mn-lt"/>
          <a:ea typeface="ＭＳ Ｐゴシック" charset="0"/>
          <a:cs typeface="+mn-cs"/>
        </a:defRPr>
      </a:lvl3pPr>
      <a:lvl4pPr marL="3200133"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4pPr>
      <a:lvl5pPr marL="4114457"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5pPr>
      <a:lvl6pPr marL="5028781" indent="-457162" algn="l" defTabSz="914324" rtl="0" eaLnBrk="1" latinLnBrk="0" hangingPunct="1">
        <a:spcBef>
          <a:spcPct val="20000"/>
        </a:spcBef>
        <a:buFont typeface="Arial"/>
        <a:buChar char="•"/>
        <a:defRPr sz="40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40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40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324" rtl="0" eaLnBrk="1" latinLnBrk="0" hangingPunct="1">
        <a:defRPr sz="3600" kern="1200">
          <a:solidFill>
            <a:schemeClr val="tx1"/>
          </a:solidFill>
          <a:latin typeface="+mn-lt"/>
          <a:ea typeface="+mn-ea"/>
          <a:cs typeface="+mn-cs"/>
        </a:defRPr>
      </a:lvl1pPr>
      <a:lvl2pPr marL="914324" algn="l" defTabSz="914324" rtl="0" eaLnBrk="1" latinLnBrk="0" hangingPunct="1">
        <a:defRPr sz="3600" kern="1200">
          <a:solidFill>
            <a:schemeClr val="tx1"/>
          </a:solidFill>
          <a:latin typeface="+mn-lt"/>
          <a:ea typeface="+mn-ea"/>
          <a:cs typeface="+mn-cs"/>
        </a:defRPr>
      </a:lvl2pPr>
      <a:lvl3pPr marL="1828648" algn="l" defTabSz="914324" rtl="0" eaLnBrk="1" latinLnBrk="0" hangingPunct="1">
        <a:defRPr sz="3600" kern="1200">
          <a:solidFill>
            <a:schemeClr val="tx1"/>
          </a:solidFill>
          <a:latin typeface="+mn-lt"/>
          <a:ea typeface="+mn-ea"/>
          <a:cs typeface="+mn-cs"/>
        </a:defRPr>
      </a:lvl3pPr>
      <a:lvl4pPr marL="2742971" algn="l" defTabSz="914324" rtl="0" eaLnBrk="1" latinLnBrk="0" hangingPunct="1">
        <a:defRPr sz="3600" kern="1200">
          <a:solidFill>
            <a:schemeClr val="tx1"/>
          </a:solidFill>
          <a:latin typeface="+mn-lt"/>
          <a:ea typeface="+mn-ea"/>
          <a:cs typeface="+mn-cs"/>
        </a:defRPr>
      </a:lvl4pPr>
      <a:lvl5pPr marL="3657295" algn="l" defTabSz="914324" rtl="0" eaLnBrk="1" latinLnBrk="0" hangingPunct="1">
        <a:defRPr sz="3600" kern="1200">
          <a:solidFill>
            <a:schemeClr val="tx1"/>
          </a:solidFill>
          <a:latin typeface="+mn-lt"/>
          <a:ea typeface="+mn-ea"/>
          <a:cs typeface="+mn-cs"/>
        </a:defRPr>
      </a:lvl5pPr>
      <a:lvl6pPr marL="4571619" algn="l" defTabSz="914324" rtl="0" eaLnBrk="1" latinLnBrk="0" hangingPunct="1">
        <a:defRPr sz="3600" kern="1200">
          <a:solidFill>
            <a:schemeClr val="tx1"/>
          </a:solidFill>
          <a:latin typeface="+mn-lt"/>
          <a:ea typeface="+mn-ea"/>
          <a:cs typeface="+mn-cs"/>
        </a:defRPr>
      </a:lvl6pPr>
      <a:lvl7pPr marL="5485943" algn="l" defTabSz="914324" rtl="0" eaLnBrk="1" latinLnBrk="0" hangingPunct="1">
        <a:defRPr sz="3600" kern="1200">
          <a:solidFill>
            <a:schemeClr val="tx1"/>
          </a:solidFill>
          <a:latin typeface="+mn-lt"/>
          <a:ea typeface="+mn-ea"/>
          <a:cs typeface="+mn-cs"/>
        </a:defRPr>
      </a:lvl7pPr>
      <a:lvl8pPr marL="6400267" algn="l" defTabSz="914324" rtl="0" eaLnBrk="1" latinLnBrk="0" hangingPunct="1">
        <a:defRPr sz="3600" kern="1200">
          <a:solidFill>
            <a:schemeClr val="tx1"/>
          </a:solidFill>
          <a:latin typeface="+mn-lt"/>
          <a:ea typeface="+mn-ea"/>
          <a:cs typeface="+mn-cs"/>
        </a:defRPr>
      </a:lvl8pPr>
      <a:lvl9pPr marL="7314591" algn="l" defTabSz="914324"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4767" y="1191431"/>
            <a:ext cx="12110732" cy="3040096"/>
          </a:xfrm>
          <a:prstGeom prst="rect">
            <a:avLst/>
          </a:prstGeom>
        </p:spPr>
        <p:txBody>
          <a:bodyPr vert="horz" wrap="square" lIns="0" tIns="0" rIns="0" bIns="0" rtlCol="0" anchor="t" anchorCtr="0">
            <a:noAutofit/>
          </a:bodyPr>
          <a:lstStyle/>
          <a:p>
            <a:r>
              <a:rPr lang="en-CA" dirty="0"/>
              <a:t>Click to edit </a:t>
            </a:r>
            <a:br>
              <a:rPr lang="en-CA" dirty="0"/>
            </a:br>
            <a:r>
              <a:rPr lang="en-CA" dirty="0"/>
              <a:t>Master title style</a:t>
            </a:r>
            <a:endParaRPr lang="en-US" dirty="0"/>
          </a:p>
        </p:txBody>
      </p:sp>
      <p:sp>
        <p:nvSpPr>
          <p:cNvPr id="3" name="Text Placeholder 2"/>
          <p:cNvSpPr>
            <a:spLocks noGrp="1"/>
          </p:cNvSpPr>
          <p:nvPr>
            <p:ph type="body" idx="1"/>
          </p:nvPr>
        </p:nvSpPr>
        <p:spPr>
          <a:xfrm>
            <a:off x="1807346" y="4659692"/>
            <a:ext cx="12103760" cy="1805668"/>
          </a:xfrm>
          <a:prstGeom prst="rect">
            <a:avLst/>
          </a:prstGeom>
        </p:spPr>
        <p:txBody>
          <a:bodyPr vert="horz" lIns="0" tIns="0" rIns="0" bIns="0" rtlCol="0">
            <a:noAutofit/>
          </a:bodyPr>
          <a:lstStyle/>
          <a:p>
            <a:pPr lvl="0"/>
            <a:r>
              <a:rPr lang="en-CA" dirty="0"/>
              <a:t>Click to insert event details </a:t>
            </a:r>
            <a:br>
              <a:rPr lang="en-CA" dirty="0"/>
            </a:br>
            <a:r>
              <a:rPr lang="en-CA" dirty="0"/>
              <a:t>Multiple lines</a:t>
            </a:r>
          </a:p>
        </p:txBody>
      </p:sp>
      <p:pic>
        <p:nvPicPr>
          <p:cNvPr id="5" name="Picture 4">
            <a:extLst>
              <a:ext uri="{FF2B5EF4-FFF2-40B4-BE49-F238E27FC236}">
                <a16:creationId xmlns:a16="http://schemas.microsoft.com/office/drawing/2014/main" id="{EFF1DCC4-97F7-274B-A0C3-5D50C063A56B}"/>
              </a:ext>
            </a:extLst>
          </p:cNvPr>
          <p:cNvPicPr>
            <a:picLocks noChangeAspect="1"/>
          </p:cNvPicPr>
          <p:nvPr userDrawn="1"/>
        </p:nvPicPr>
        <p:blipFill>
          <a:blip r:embed="rId5"/>
          <a:stretch>
            <a:fillRect/>
          </a:stretch>
        </p:blipFill>
        <p:spPr>
          <a:xfrm>
            <a:off x="0" y="0"/>
            <a:ext cx="18288000" cy="10287000"/>
          </a:xfrm>
          <a:prstGeom prst="rect">
            <a:avLst/>
          </a:prstGeom>
        </p:spPr>
      </p:pic>
    </p:spTree>
    <p:extLst>
      <p:ext uri="{BB962C8B-B14F-4D97-AF65-F5344CB8AC3E}">
        <p14:creationId xmlns:p14="http://schemas.microsoft.com/office/powerpoint/2010/main" val="977421341"/>
      </p:ext>
    </p:extLst>
  </p:cSld>
  <p:clrMap bg1="lt1" tx1="dk1" bg2="lt2" tx2="dk2" accent1="accent1" accent2="accent2" accent3="accent3" accent4="accent4" accent5="accent5" accent6="accent6" hlink="hlink" folHlink="folHlink"/>
  <p:sldLayoutIdLst>
    <p:sldLayoutId id="2147483715" r:id="rId1"/>
    <p:sldLayoutId id="2147483738" r:id="rId2"/>
    <p:sldLayoutId id="2147483739" r:id="rId3"/>
  </p:sldLayoutIdLst>
  <p:hf hdr="0" dt="0"/>
  <p:txStyles>
    <p:titleStyle>
      <a:lvl1pPr algn="l" defTabSz="914324" rtl="0" eaLnBrk="1" fontAlgn="base" hangingPunct="1">
        <a:lnSpc>
          <a:spcPct val="80000"/>
        </a:lnSpc>
        <a:spcBef>
          <a:spcPct val="0"/>
        </a:spcBef>
        <a:spcAft>
          <a:spcPct val="0"/>
        </a:spcAft>
        <a:defRPr sz="11200" b="0" i="0" kern="1200" cap="none" baseline="0">
          <a:solidFill>
            <a:schemeClr val="bg1"/>
          </a:solidFill>
          <a:latin typeface="Calibri Light"/>
          <a:ea typeface="ＭＳ Ｐゴシック" charset="0"/>
          <a:cs typeface="Calibri Light"/>
        </a:defRPr>
      </a:lvl1pPr>
      <a:lvl2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2pPr>
      <a:lvl3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3pPr>
      <a:lvl4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4pPr>
      <a:lvl5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5pPr>
      <a:lvl6pPr marL="914324"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6pPr>
      <a:lvl7pPr marL="1828648"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7pPr>
      <a:lvl8pPr marL="2742971"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8pPr>
      <a:lvl9pPr marL="3657295"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9pPr>
    </p:titleStyle>
    <p:bodyStyle>
      <a:lvl1pPr marL="0" indent="0" algn="l" defTabSz="914324" rtl="0" eaLnBrk="1" fontAlgn="base" hangingPunct="1">
        <a:lnSpc>
          <a:spcPct val="90000"/>
        </a:lnSpc>
        <a:spcBef>
          <a:spcPct val="20000"/>
        </a:spcBef>
        <a:spcAft>
          <a:spcPct val="0"/>
        </a:spcAft>
        <a:buFontTx/>
        <a:buNone/>
        <a:defRPr sz="6700" b="0" i="0" kern="1200">
          <a:solidFill>
            <a:schemeClr val="bg1"/>
          </a:solidFill>
          <a:latin typeface="Calibri Light"/>
          <a:ea typeface="ＭＳ Ｐゴシック" charset="0"/>
          <a:cs typeface="Calibri Light"/>
        </a:defRPr>
      </a:lvl1pPr>
      <a:lvl2pPr marL="1485776" indent="-571452" algn="l" defTabSz="914324" rtl="0" eaLnBrk="1" fontAlgn="base" hangingPunct="1">
        <a:spcBef>
          <a:spcPct val="20000"/>
        </a:spcBef>
        <a:spcAft>
          <a:spcPct val="0"/>
        </a:spcAft>
        <a:buFont typeface="Arial" charset="0"/>
        <a:buChar char="–"/>
        <a:defRPr sz="5600" kern="1200">
          <a:solidFill>
            <a:schemeClr val="tx1"/>
          </a:solidFill>
          <a:latin typeface="+mn-lt"/>
          <a:ea typeface="ＭＳ Ｐゴシック" charset="0"/>
          <a:cs typeface="+mn-cs"/>
        </a:defRPr>
      </a:lvl2pPr>
      <a:lvl3pPr marL="2285809" indent="-457162" algn="l" defTabSz="914324" rtl="0" eaLnBrk="1" fontAlgn="base" hangingPunct="1">
        <a:spcBef>
          <a:spcPct val="20000"/>
        </a:spcBef>
        <a:spcAft>
          <a:spcPct val="0"/>
        </a:spcAft>
        <a:buFont typeface="Arial" charset="0"/>
        <a:buChar char="•"/>
        <a:defRPr sz="4800" kern="1200">
          <a:solidFill>
            <a:schemeClr val="tx1"/>
          </a:solidFill>
          <a:latin typeface="+mn-lt"/>
          <a:ea typeface="ＭＳ Ｐゴシック" charset="0"/>
          <a:cs typeface="+mn-cs"/>
        </a:defRPr>
      </a:lvl3pPr>
      <a:lvl4pPr marL="3200133"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4pPr>
      <a:lvl5pPr marL="4114457"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5pPr>
      <a:lvl6pPr marL="5028781" indent="-457162" algn="l" defTabSz="914324" rtl="0" eaLnBrk="1" latinLnBrk="0" hangingPunct="1">
        <a:spcBef>
          <a:spcPct val="20000"/>
        </a:spcBef>
        <a:buFont typeface="Arial"/>
        <a:buChar char="•"/>
        <a:defRPr sz="40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40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40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324" rtl="0" eaLnBrk="1" latinLnBrk="0" hangingPunct="1">
        <a:defRPr sz="3600" kern="1200">
          <a:solidFill>
            <a:schemeClr val="tx1"/>
          </a:solidFill>
          <a:latin typeface="+mn-lt"/>
          <a:ea typeface="+mn-ea"/>
          <a:cs typeface="+mn-cs"/>
        </a:defRPr>
      </a:lvl1pPr>
      <a:lvl2pPr marL="914324" algn="l" defTabSz="914324" rtl="0" eaLnBrk="1" latinLnBrk="0" hangingPunct="1">
        <a:defRPr sz="3600" kern="1200">
          <a:solidFill>
            <a:schemeClr val="tx1"/>
          </a:solidFill>
          <a:latin typeface="+mn-lt"/>
          <a:ea typeface="+mn-ea"/>
          <a:cs typeface="+mn-cs"/>
        </a:defRPr>
      </a:lvl2pPr>
      <a:lvl3pPr marL="1828648" algn="l" defTabSz="914324" rtl="0" eaLnBrk="1" latinLnBrk="0" hangingPunct="1">
        <a:defRPr sz="3600" kern="1200">
          <a:solidFill>
            <a:schemeClr val="tx1"/>
          </a:solidFill>
          <a:latin typeface="+mn-lt"/>
          <a:ea typeface="+mn-ea"/>
          <a:cs typeface="+mn-cs"/>
        </a:defRPr>
      </a:lvl3pPr>
      <a:lvl4pPr marL="2742971" algn="l" defTabSz="914324" rtl="0" eaLnBrk="1" latinLnBrk="0" hangingPunct="1">
        <a:defRPr sz="3600" kern="1200">
          <a:solidFill>
            <a:schemeClr val="tx1"/>
          </a:solidFill>
          <a:latin typeface="+mn-lt"/>
          <a:ea typeface="+mn-ea"/>
          <a:cs typeface="+mn-cs"/>
        </a:defRPr>
      </a:lvl4pPr>
      <a:lvl5pPr marL="3657295" algn="l" defTabSz="914324" rtl="0" eaLnBrk="1" latinLnBrk="0" hangingPunct="1">
        <a:defRPr sz="3600" kern="1200">
          <a:solidFill>
            <a:schemeClr val="tx1"/>
          </a:solidFill>
          <a:latin typeface="+mn-lt"/>
          <a:ea typeface="+mn-ea"/>
          <a:cs typeface="+mn-cs"/>
        </a:defRPr>
      </a:lvl5pPr>
      <a:lvl6pPr marL="4571619" algn="l" defTabSz="914324" rtl="0" eaLnBrk="1" latinLnBrk="0" hangingPunct="1">
        <a:defRPr sz="3600" kern="1200">
          <a:solidFill>
            <a:schemeClr val="tx1"/>
          </a:solidFill>
          <a:latin typeface="+mn-lt"/>
          <a:ea typeface="+mn-ea"/>
          <a:cs typeface="+mn-cs"/>
        </a:defRPr>
      </a:lvl6pPr>
      <a:lvl7pPr marL="5485943" algn="l" defTabSz="914324" rtl="0" eaLnBrk="1" latinLnBrk="0" hangingPunct="1">
        <a:defRPr sz="3600" kern="1200">
          <a:solidFill>
            <a:schemeClr val="tx1"/>
          </a:solidFill>
          <a:latin typeface="+mn-lt"/>
          <a:ea typeface="+mn-ea"/>
          <a:cs typeface="+mn-cs"/>
        </a:defRPr>
      </a:lvl7pPr>
      <a:lvl8pPr marL="6400267" algn="l" defTabSz="914324" rtl="0" eaLnBrk="1" latinLnBrk="0" hangingPunct="1">
        <a:defRPr sz="3600" kern="1200">
          <a:solidFill>
            <a:schemeClr val="tx1"/>
          </a:solidFill>
          <a:latin typeface="+mn-lt"/>
          <a:ea typeface="+mn-ea"/>
          <a:cs typeface="+mn-cs"/>
        </a:defRPr>
      </a:lvl8pPr>
      <a:lvl9pPr marL="7314591" algn="l" defTabSz="914324"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4767" y="1191431"/>
            <a:ext cx="12110732" cy="3040096"/>
          </a:xfrm>
          <a:prstGeom prst="rect">
            <a:avLst/>
          </a:prstGeom>
        </p:spPr>
        <p:txBody>
          <a:bodyPr vert="horz" wrap="square" lIns="0" tIns="0" rIns="0" bIns="0" rtlCol="0" anchor="t" anchorCtr="0">
            <a:noAutofit/>
          </a:bodyPr>
          <a:lstStyle/>
          <a:p>
            <a:r>
              <a:rPr lang="en-CA" dirty="0"/>
              <a:t>Click to edit </a:t>
            </a:r>
            <a:br>
              <a:rPr lang="en-CA" dirty="0"/>
            </a:br>
            <a:r>
              <a:rPr lang="en-CA" dirty="0"/>
              <a:t>Master title style</a:t>
            </a:r>
            <a:endParaRPr lang="en-US" dirty="0"/>
          </a:p>
        </p:txBody>
      </p:sp>
      <p:sp>
        <p:nvSpPr>
          <p:cNvPr id="3" name="Text Placeholder 2"/>
          <p:cNvSpPr>
            <a:spLocks noGrp="1"/>
          </p:cNvSpPr>
          <p:nvPr>
            <p:ph type="body" idx="1"/>
          </p:nvPr>
        </p:nvSpPr>
        <p:spPr>
          <a:xfrm>
            <a:off x="1807346" y="4659692"/>
            <a:ext cx="12103760" cy="1805668"/>
          </a:xfrm>
          <a:prstGeom prst="rect">
            <a:avLst/>
          </a:prstGeom>
        </p:spPr>
        <p:txBody>
          <a:bodyPr vert="horz" lIns="0" tIns="0" rIns="0" bIns="0" rtlCol="0">
            <a:noAutofit/>
          </a:bodyPr>
          <a:lstStyle/>
          <a:p>
            <a:pPr lvl="0"/>
            <a:r>
              <a:rPr lang="en-CA" dirty="0"/>
              <a:t>Click to insert event details </a:t>
            </a:r>
            <a:br>
              <a:rPr lang="en-CA" dirty="0"/>
            </a:br>
            <a:r>
              <a:rPr lang="en-CA" dirty="0"/>
              <a:t>Multiple lines</a:t>
            </a:r>
          </a:p>
        </p:txBody>
      </p:sp>
      <p:pic>
        <p:nvPicPr>
          <p:cNvPr id="5" name="Picture 4">
            <a:extLst>
              <a:ext uri="{FF2B5EF4-FFF2-40B4-BE49-F238E27FC236}">
                <a16:creationId xmlns:a16="http://schemas.microsoft.com/office/drawing/2014/main" id="{EFF1DCC4-97F7-274B-A0C3-5D50C063A56B}"/>
              </a:ext>
            </a:extLst>
          </p:cNvPr>
          <p:cNvPicPr>
            <a:picLocks noChangeAspect="1"/>
          </p:cNvPicPr>
          <p:nvPr userDrawn="1"/>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035568110"/>
      </p:ext>
    </p:extLst>
  </p:cSld>
  <p:clrMap bg1="lt1" tx1="dk1" bg2="lt2" tx2="dk2" accent1="accent1" accent2="accent2" accent3="accent3" accent4="accent4" accent5="accent5" accent6="accent6" hlink="hlink" folHlink="folHlink"/>
  <p:sldLayoutIdLst>
    <p:sldLayoutId id="2147483713" r:id="rId1"/>
  </p:sldLayoutIdLst>
  <p:hf hdr="0" dt="0"/>
  <p:txStyles>
    <p:titleStyle>
      <a:lvl1pPr algn="l" defTabSz="914324" rtl="0" eaLnBrk="1" fontAlgn="base" hangingPunct="1">
        <a:lnSpc>
          <a:spcPct val="80000"/>
        </a:lnSpc>
        <a:spcBef>
          <a:spcPct val="0"/>
        </a:spcBef>
        <a:spcAft>
          <a:spcPct val="0"/>
        </a:spcAft>
        <a:defRPr sz="11200" b="0" i="0" kern="1200" cap="none" baseline="0">
          <a:solidFill>
            <a:schemeClr val="bg1"/>
          </a:solidFill>
          <a:latin typeface="Calibri Light"/>
          <a:ea typeface="ＭＳ Ｐゴシック" charset="0"/>
          <a:cs typeface="Calibri Light"/>
        </a:defRPr>
      </a:lvl1pPr>
      <a:lvl2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2pPr>
      <a:lvl3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3pPr>
      <a:lvl4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4pPr>
      <a:lvl5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5pPr>
      <a:lvl6pPr marL="914324"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6pPr>
      <a:lvl7pPr marL="1828648"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7pPr>
      <a:lvl8pPr marL="2742971"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8pPr>
      <a:lvl9pPr marL="3657295"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9pPr>
    </p:titleStyle>
    <p:bodyStyle>
      <a:lvl1pPr marL="0" indent="0" algn="l" defTabSz="914324" rtl="0" eaLnBrk="1" fontAlgn="base" hangingPunct="1">
        <a:lnSpc>
          <a:spcPct val="90000"/>
        </a:lnSpc>
        <a:spcBef>
          <a:spcPct val="20000"/>
        </a:spcBef>
        <a:spcAft>
          <a:spcPct val="0"/>
        </a:spcAft>
        <a:buFontTx/>
        <a:buNone/>
        <a:defRPr sz="6700" b="0" i="0" kern="1200">
          <a:solidFill>
            <a:schemeClr val="bg1"/>
          </a:solidFill>
          <a:latin typeface="Calibri Light"/>
          <a:ea typeface="ＭＳ Ｐゴシック" charset="0"/>
          <a:cs typeface="Calibri Light"/>
        </a:defRPr>
      </a:lvl1pPr>
      <a:lvl2pPr marL="1485776" indent="-571452" algn="l" defTabSz="914324" rtl="0" eaLnBrk="1" fontAlgn="base" hangingPunct="1">
        <a:spcBef>
          <a:spcPct val="20000"/>
        </a:spcBef>
        <a:spcAft>
          <a:spcPct val="0"/>
        </a:spcAft>
        <a:buFont typeface="Arial" charset="0"/>
        <a:buChar char="–"/>
        <a:defRPr sz="5600" kern="1200">
          <a:solidFill>
            <a:schemeClr val="tx1"/>
          </a:solidFill>
          <a:latin typeface="+mn-lt"/>
          <a:ea typeface="ＭＳ Ｐゴシック" charset="0"/>
          <a:cs typeface="+mn-cs"/>
        </a:defRPr>
      </a:lvl2pPr>
      <a:lvl3pPr marL="2285809" indent="-457162" algn="l" defTabSz="914324" rtl="0" eaLnBrk="1" fontAlgn="base" hangingPunct="1">
        <a:spcBef>
          <a:spcPct val="20000"/>
        </a:spcBef>
        <a:spcAft>
          <a:spcPct val="0"/>
        </a:spcAft>
        <a:buFont typeface="Arial" charset="0"/>
        <a:buChar char="•"/>
        <a:defRPr sz="4800" kern="1200">
          <a:solidFill>
            <a:schemeClr val="tx1"/>
          </a:solidFill>
          <a:latin typeface="+mn-lt"/>
          <a:ea typeface="ＭＳ Ｐゴシック" charset="0"/>
          <a:cs typeface="+mn-cs"/>
        </a:defRPr>
      </a:lvl3pPr>
      <a:lvl4pPr marL="3200133"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4pPr>
      <a:lvl5pPr marL="4114457"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5pPr>
      <a:lvl6pPr marL="5028781" indent="-457162" algn="l" defTabSz="914324" rtl="0" eaLnBrk="1" latinLnBrk="0" hangingPunct="1">
        <a:spcBef>
          <a:spcPct val="20000"/>
        </a:spcBef>
        <a:buFont typeface="Arial"/>
        <a:buChar char="•"/>
        <a:defRPr sz="40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40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40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324" rtl="0" eaLnBrk="1" latinLnBrk="0" hangingPunct="1">
        <a:defRPr sz="3600" kern="1200">
          <a:solidFill>
            <a:schemeClr val="tx1"/>
          </a:solidFill>
          <a:latin typeface="+mn-lt"/>
          <a:ea typeface="+mn-ea"/>
          <a:cs typeface="+mn-cs"/>
        </a:defRPr>
      </a:lvl1pPr>
      <a:lvl2pPr marL="914324" algn="l" defTabSz="914324" rtl="0" eaLnBrk="1" latinLnBrk="0" hangingPunct="1">
        <a:defRPr sz="3600" kern="1200">
          <a:solidFill>
            <a:schemeClr val="tx1"/>
          </a:solidFill>
          <a:latin typeface="+mn-lt"/>
          <a:ea typeface="+mn-ea"/>
          <a:cs typeface="+mn-cs"/>
        </a:defRPr>
      </a:lvl2pPr>
      <a:lvl3pPr marL="1828648" algn="l" defTabSz="914324" rtl="0" eaLnBrk="1" latinLnBrk="0" hangingPunct="1">
        <a:defRPr sz="3600" kern="1200">
          <a:solidFill>
            <a:schemeClr val="tx1"/>
          </a:solidFill>
          <a:latin typeface="+mn-lt"/>
          <a:ea typeface="+mn-ea"/>
          <a:cs typeface="+mn-cs"/>
        </a:defRPr>
      </a:lvl3pPr>
      <a:lvl4pPr marL="2742971" algn="l" defTabSz="914324" rtl="0" eaLnBrk="1" latinLnBrk="0" hangingPunct="1">
        <a:defRPr sz="3600" kern="1200">
          <a:solidFill>
            <a:schemeClr val="tx1"/>
          </a:solidFill>
          <a:latin typeface="+mn-lt"/>
          <a:ea typeface="+mn-ea"/>
          <a:cs typeface="+mn-cs"/>
        </a:defRPr>
      </a:lvl4pPr>
      <a:lvl5pPr marL="3657295" algn="l" defTabSz="914324" rtl="0" eaLnBrk="1" latinLnBrk="0" hangingPunct="1">
        <a:defRPr sz="3600" kern="1200">
          <a:solidFill>
            <a:schemeClr val="tx1"/>
          </a:solidFill>
          <a:latin typeface="+mn-lt"/>
          <a:ea typeface="+mn-ea"/>
          <a:cs typeface="+mn-cs"/>
        </a:defRPr>
      </a:lvl5pPr>
      <a:lvl6pPr marL="4571619" algn="l" defTabSz="914324" rtl="0" eaLnBrk="1" latinLnBrk="0" hangingPunct="1">
        <a:defRPr sz="3600" kern="1200">
          <a:solidFill>
            <a:schemeClr val="tx1"/>
          </a:solidFill>
          <a:latin typeface="+mn-lt"/>
          <a:ea typeface="+mn-ea"/>
          <a:cs typeface="+mn-cs"/>
        </a:defRPr>
      </a:lvl6pPr>
      <a:lvl7pPr marL="5485943" algn="l" defTabSz="914324" rtl="0" eaLnBrk="1" latinLnBrk="0" hangingPunct="1">
        <a:defRPr sz="3600" kern="1200">
          <a:solidFill>
            <a:schemeClr val="tx1"/>
          </a:solidFill>
          <a:latin typeface="+mn-lt"/>
          <a:ea typeface="+mn-ea"/>
          <a:cs typeface="+mn-cs"/>
        </a:defRPr>
      </a:lvl7pPr>
      <a:lvl8pPr marL="6400267" algn="l" defTabSz="914324" rtl="0" eaLnBrk="1" latinLnBrk="0" hangingPunct="1">
        <a:defRPr sz="3600" kern="1200">
          <a:solidFill>
            <a:schemeClr val="tx1"/>
          </a:solidFill>
          <a:latin typeface="+mn-lt"/>
          <a:ea typeface="+mn-ea"/>
          <a:cs typeface="+mn-cs"/>
        </a:defRPr>
      </a:lvl8pPr>
      <a:lvl9pPr marL="7314591" algn="l" defTabSz="914324"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F1DCC4-97F7-274B-A0C3-5D50C063A56B}"/>
              </a:ext>
            </a:extLst>
          </p:cNvPr>
          <p:cNvPicPr>
            <a:picLocks noChangeAspect="1"/>
          </p:cNvPicPr>
          <p:nvPr userDrawn="1"/>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494427082"/>
      </p:ext>
    </p:extLst>
  </p:cSld>
  <p:clrMap bg1="lt1" tx1="dk1" bg2="lt2" tx2="dk2" accent1="accent1" accent2="accent2" accent3="accent3" accent4="accent4" accent5="accent5" accent6="accent6" hlink="hlink" folHlink="folHlink"/>
  <p:sldLayoutIdLst>
    <p:sldLayoutId id="2147483729" r:id="rId1"/>
  </p:sldLayoutIdLst>
  <p:hf hdr="0" dt="0"/>
  <p:txStyles>
    <p:titleStyle>
      <a:lvl1pPr algn="l" defTabSz="914324" rtl="0" eaLnBrk="1" fontAlgn="base" hangingPunct="1">
        <a:lnSpc>
          <a:spcPct val="80000"/>
        </a:lnSpc>
        <a:spcBef>
          <a:spcPct val="0"/>
        </a:spcBef>
        <a:spcAft>
          <a:spcPct val="0"/>
        </a:spcAft>
        <a:defRPr sz="11200" b="0" i="0" kern="1200" cap="none" baseline="0">
          <a:solidFill>
            <a:schemeClr val="bg1"/>
          </a:solidFill>
          <a:latin typeface="Calibri Light"/>
          <a:ea typeface="ＭＳ Ｐゴシック" charset="0"/>
          <a:cs typeface="Calibri Light"/>
        </a:defRPr>
      </a:lvl1pPr>
      <a:lvl2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2pPr>
      <a:lvl3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3pPr>
      <a:lvl4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4pPr>
      <a:lvl5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5pPr>
      <a:lvl6pPr marL="914324"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6pPr>
      <a:lvl7pPr marL="1828648"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7pPr>
      <a:lvl8pPr marL="2742971"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8pPr>
      <a:lvl9pPr marL="3657295"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9pPr>
    </p:titleStyle>
    <p:bodyStyle>
      <a:lvl1pPr marL="0" indent="0" algn="l" defTabSz="914324" rtl="0" eaLnBrk="1" fontAlgn="base" hangingPunct="1">
        <a:lnSpc>
          <a:spcPct val="90000"/>
        </a:lnSpc>
        <a:spcBef>
          <a:spcPct val="20000"/>
        </a:spcBef>
        <a:spcAft>
          <a:spcPct val="0"/>
        </a:spcAft>
        <a:buFontTx/>
        <a:buNone/>
        <a:defRPr sz="6700" b="0" i="0" kern="1200">
          <a:solidFill>
            <a:schemeClr val="bg1"/>
          </a:solidFill>
          <a:latin typeface="Calibri Light"/>
          <a:ea typeface="ＭＳ Ｐゴシック" charset="0"/>
          <a:cs typeface="Calibri Light"/>
        </a:defRPr>
      </a:lvl1pPr>
      <a:lvl2pPr marL="1485776" indent="-571452" algn="l" defTabSz="914324" rtl="0" eaLnBrk="1" fontAlgn="base" hangingPunct="1">
        <a:spcBef>
          <a:spcPct val="20000"/>
        </a:spcBef>
        <a:spcAft>
          <a:spcPct val="0"/>
        </a:spcAft>
        <a:buFont typeface="Arial" charset="0"/>
        <a:buChar char="–"/>
        <a:defRPr sz="5600" kern="1200">
          <a:solidFill>
            <a:schemeClr val="tx1"/>
          </a:solidFill>
          <a:latin typeface="+mn-lt"/>
          <a:ea typeface="ＭＳ Ｐゴシック" charset="0"/>
          <a:cs typeface="+mn-cs"/>
        </a:defRPr>
      </a:lvl2pPr>
      <a:lvl3pPr marL="2285809" indent="-457162" algn="l" defTabSz="914324" rtl="0" eaLnBrk="1" fontAlgn="base" hangingPunct="1">
        <a:spcBef>
          <a:spcPct val="20000"/>
        </a:spcBef>
        <a:spcAft>
          <a:spcPct val="0"/>
        </a:spcAft>
        <a:buFont typeface="Arial" charset="0"/>
        <a:buChar char="•"/>
        <a:defRPr sz="4800" kern="1200">
          <a:solidFill>
            <a:schemeClr val="tx1"/>
          </a:solidFill>
          <a:latin typeface="+mn-lt"/>
          <a:ea typeface="ＭＳ Ｐゴシック" charset="0"/>
          <a:cs typeface="+mn-cs"/>
        </a:defRPr>
      </a:lvl3pPr>
      <a:lvl4pPr marL="3200133"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4pPr>
      <a:lvl5pPr marL="4114457"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5pPr>
      <a:lvl6pPr marL="5028781" indent="-457162" algn="l" defTabSz="914324" rtl="0" eaLnBrk="1" latinLnBrk="0" hangingPunct="1">
        <a:spcBef>
          <a:spcPct val="20000"/>
        </a:spcBef>
        <a:buFont typeface="Arial"/>
        <a:buChar char="•"/>
        <a:defRPr sz="40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40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40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324" rtl="0" eaLnBrk="1" latinLnBrk="0" hangingPunct="1">
        <a:defRPr sz="3600" kern="1200">
          <a:solidFill>
            <a:schemeClr val="tx1"/>
          </a:solidFill>
          <a:latin typeface="+mn-lt"/>
          <a:ea typeface="+mn-ea"/>
          <a:cs typeface="+mn-cs"/>
        </a:defRPr>
      </a:lvl1pPr>
      <a:lvl2pPr marL="914324" algn="l" defTabSz="914324" rtl="0" eaLnBrk="1" latinLnBrk="0" hangingPunct="1">
        <a:defRPr sz="3600" kern="1200">
          <a:solidFill>
            <a:schemeClr val="tx1"/>
          </a:solidFill>
          <a:latin typeface="+mn-lt"/>
          <a:ea typeface="+mn-ea"/>
          <a:cs typeface="+mn-cs"/>
        </a:defRPr>
      </a:lvl2pPr>
      <a:lvl3pPr marL="1828648" algn="l" defTabSz="914324" rtl="0" eaLnBrk="1" latinLnBrk="0" hangingPunct="1">
        <a:defRPr sz="3600" kern="1200">
          <a:solidFill>
            <a:schemeClr val="tx1"/>
          </a:solidFill>
          <a:latin typeface="+mn-lt"/>
          <a:ea typeface="+mn-ea"/>
          <a:cs typeface="+mn-cs"/>
        </a:defRPr>
      </a:lvl3pPr>
      <a:lvl4pPr marL="2742971" algn="l" defTabSz="914324" rtl="0" eaLnBrk="1" latinLnBrk="0" hangingPunct="1">
        <a:defRPr sz="3600" kern="1200">
          <a:solidFill>
            <a:schemeClr val="tx1"/>
          </a:solidFill>
          <a:latin typeface="+mn-lt"/>
          <a:ea typeface="+mn-ea"/>
          <a:cs typeface="+mn-cs"/>
        </a:defRPr>
      </a:lvl4pPr>
      <a:lvl5pPr marL="3657295" algn="l" defTabSz="914324" rtl="0" eaLnBrk="1" latinLnBrk="0" hangingPunct="1">
        <a:defRPr sz="3600" kern="1200">
          <a:solidFill>
            <a:schemeClr val="tx1"/>
          </a:solidFill>
          <a:latin typeface="+mn-lt"/>
          <a:ea typeface="+mn-ea"/>
          <a:cs typeface="+mn-cs"/>
        </a:defRPr>
      </a:lvl5pPr>
      <a:lvl6pPr marL="4571619" algn="l" defTabSz="914324" rtl="0" eaLnBrk="1" latinLnBrk="0" hangingPunct="1">
        <a:defRPr sz="3600" kern="1200">
          <a:solidFill>
            <a:schemeClr val="tx1"/>
          </a:solidFill>
          <a:latin typeface="+mn-lt"/>
          <a:ea typeface="+mn-ea"/>
          <a:cs typeface="+mn-cs"/>
        </a:defRPr>
      </a:lvl6pPr>
      <a:lvl7pPr marL="5485943" algn="l" defTabSz="914324" rtl="0" eaLnBrk="1" latinLnBrk="0" hangingPunct="1">
        <a:defRPr sz="3600" kern="1200">
          <a:solidFill>
            <a:schemeClr val="tx1"/>
          </a:solidFill>
          <a:latin typeface="+mn-lt"/>
          <a:ea typeface="+mn-ea"/>
          <a:cs typeface="+mn-cs"/>
        </a:defRPr>
      </a:lvl7pPr>
      <a:lvl8pPr marL="6400267" algn="l" defTabSz="914324" rtl="0" eaLnBrk="1" latinLnBrk="0" hangingPunct="1">
        <a:defRPr sz="3600" kern="1200">
          <a:solidFill>
            <a:schemeClr val="tx1"/>
          </a:solidFill>
          <a:latin typeface="+mn-lt"/>
          <a:ea typeface="+mn-ea"/>
          <a:cs typeface="+mn-cs"/>
        </a:defRPr>
      </a:lvl8pPr>
      <a:lvl9pPr marL="7314591" algn="l" defTabSz="914324"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F1DCC4-97F7-274B-A0C3-5D50C063A56B}"/>
              </a:ext>
            </a:extLst>
          </p:cNvPr>
          <p:cNvPicPr>
            <a:picLocks noChangeAspect="1"/>
          </p:cNvPicPr>
          <p:nvPr userDrawn="1"/>
        </p:nvPicPr>
        <p:blipFill>
          <a:blip r:embed="rId5"/>
          <a:stretch>
            <a:fillRect/>
          </a:stretch>
        </p:blipFill>
        <p:spPr>
          <a:xfrm>
            <a:off x="0" y="0"/>
            <a:ext cx="18288000" cy="10287000"/>
          </a:xfrm>
          <a:prstGeom prst="rect">
            <a:avLst/>
          </a:prstGeom>
        </p:spPr>
      </p:pic>
    </p:spTree>
    <p:extLst>
      <p:ext uri="{BB962C8B-B14F-4D97-AF65-F5344CB8AC3E}">
        <p14:creationId xmlns:p14="http://schemas.microsoft.com/office/powerpoint/2010/main" val="2317249948"/>
      </p:ext>
    </p:extLst>
  </p:cSld>
  <p:clrMap bg1="lt1" tx1="dk1" bg2="lt2" tx2="dk2" accent1="accent1" accent2="accent2" accent3="accent3" accent4="accent4" accent5="accent5" accent6="accent6" hlink="hlink" folHlink="folHlink"/>
  <p:sldLayoutIdLst>
    <p:sldLayoutId id="2147483733" r:id="rId1"/>
    <p:sldLayoutId id="2147483740" r:id="rId2"/>
    <p:sldLayoutId id="2147483741" r:id="rId3"/>
  </p:sldLayoutIdLst>
  <p:hf hdr="0" dt="0"/>
  <p:txStyles>
    <p:titleStyle>
      <a:lvl1pPr algn="l" defTabSz="914324" rtl="0" eaLnBrk="1" fontAlgn="base" hangingPunct="1">
        <a:lnSpc>
          <a:spcPct val="80000"/>
        </a:lnSpc>
        <a:spcBef>
          <a:spcPct val="0"/>
        </a:spcBef>
        <a:spcAft>
          <a:spcPct val="0"/>
        </a:spcAft>
        <a:defRPr sz="11200" b="0" i="0" kern="1200" cap="none" baseline="0">
          <a:solidFill>
            <a:schemeClr val="bg1"/>
          </a:solidFill>
          <a:latin typeface="Calibri Light"/>
          <a:ea typeface="ＭＳ Ｐゴシック" charset="0"/>
          <a:cs typeface="Calibri Light"/>
        </a:defRPr>
      </a:lvl1pPr>
      <a:lvl2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2pPr>
      <a:lvl3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3pPr>
      <a:lvl4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4pPr>
      <a:lvl5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5pPr>
      <a:lvl6pPr marL="914324"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6pPr>
      <a:lvl7pPr marL="1828648"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7pPr>
      <a:lvl8pPr marL="2742971"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8pPr>
      <a:lvl9pPr marL="3657295"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9pPr>
    </p:titleStyle>
    <p:bodyStyle>
      <a:lvl1pPr marL="0" indent="0" algn="l" defTabSz="914324" rtl="0" eaLnBrk="1" fontAlgn="base" hangingPunct="1">
        <a:lnSpc>
          <a:spcPct val="90000"/>
        </a:lnSpc>
        <a:spcBef>
          <a:spcPct val="20000"/>
        </a:spcBef>
        <a:spcAft>
          <a:spcPct val="0"/>
        </a:spcAft>
        <a:buFontTx/>
        <a:buNone/>
        <a:defRPr sz="6700" b="0" i="0" kern="1200">
          <a:solidFill>
            <a:schemeClr val="bg1"/>
          </a:solidFill>
          <a:latin typeface="Calibri Light"/>
          <a:ea typeface="ＭＳ Ｐゴシック" charset="0"/>
          <a:cs typeface="Calibri Light"/>
        </a:defRPr>
      </a:lvl1pPr>
      <a:lvl2pPr marL="1485776" indent="-571452" algn="l" defTabSz="914324" rtl="0" eaLnBrk="1" fontAlgn="base" hangingPunct="1">
        <a:spcBef>
          <a:spcPct val="20000"/>
        </a:spcBef>
        <a:spcAft>
          <a:spcPct val="0"/>
        </a:spcAft>
        <a:buFont typeface="Arial" charset="0"/>
        <a:buChar char="–"/>
        <a:defRPr sz="5600" kern="1200">
          <a:solidFill>
            <a:schemeClr val="tx1"/>
          </a:solidFill>
          <a:latin typeface="+mn-lt"/>
          <a:ea typeface="ＭＳ Ｐゴシック" charset="0"/>
          <a:cs typeface="+mn-cs"/>
        </a:defRPr>
      </a:lvl2pPr>
      <a:lvl3pPr marL="2285809" indent="-457162" algn="l" defTabSz="914324" rtl="0" eaLnBrk="1" fontAlgn="base" hangingPunct="1">
        <a:spcBef>
          <a:spcPct val="20000"/>
        </a:spcBef>
        <a:spcAft>
          <a:spcPct val="0"/>
        </a:spcAft>
        <a:buFont typeface="Arial" charset="0"/>
        <a:buChar char="•"/>
        <a:defRPr sz="4800" kern="1200">
          <a:solidFill>
            <a:schemeClr val="tx1"/>
          </a:solidFill>
          <a:latin typeface="+mn-lt"/>
          <a:ea typeface="ＭＳ Ｐゴシック" charset="0"/>
          <a:cs typeface="+mn-cs"/>
        </a:defRPr>
      </a:lvl3pPr>
      <a:lvl4pPr marL="3200133"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4pPr>
      <a:lvl5pPr marL="4114457"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5pPr>
      <a:lvl6pPr marL="5028781" indent="-457162" algn="l" defTabSz="914324" rtl="0" eaLnBrk="1" latinLnBrk="0" hangingPunct="1">
        <a:spcBef>
          <a:spcPct val="20000"/>
        </a:spcBef>
        <a:buFont typeface="Arial"/>
        <a:buChar char="•"/>
        <a:defRPr sz="40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40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40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324" rtl="0" eaLnBrk="1" latinLnBrk="0" hangingPunct="1">
        <a:defRPr sz="3600" kern="1200">
          <a:solidFill>
            <a:schemeClr val="tx1"/>
          </a:solidFill>
          <a:latin typeface="+mn-lt"/>
          <a:ea typeface="+mn-ea"/>
          <a:cs typeface="+mn-cs"/>
        </a:defRPr>
      </a:lvl1pPr>
      <a:lvl2pPr marL="914324" algn="l" defTabSz="914324" rtl="0" eaLnBrk="1" latinLnBrk="0" hangingPunct="1">
        <a:defRPr sz="3600" kern="1200">
          <a:solidFill>
            <a:schemeClr val="tx1"/>
          </a:solidFill>
          <a:latin typeface="+mn-lt"/>
          <a:ea typeface="+mn-ea"/>
          <a:cs typeface="+mn-cs"/>
        </a:defRPr>
      </a:lvl2pPr>
      <a:lvl3pPr marL="1828648" algn="l" defTabSz="914324" rtl="0" eaLnBrk="1" latinLnBrk="0" hangingPunct="1">
        <a:defRPr sz="3600" kern="1200">
          <a:solidFill>
            <a:schemeClr val="tx1"/>
          </a:solidFill>
          <a:latin typeface="+mn-lt"/>
          <a:ea typeface="+mn-ea"/>
          <a:cs typeface="+mn-cs"/>
        </a:defRPr>
      </a:lvl3pPr>
      <a:lvl4pPr marL="2742971" algn="l" defTabSz="914324" rtl="0" eaLnBrk="1" latinLnBrk="0" hangingPunct="1">
        <a:defRPr sz="3600" kern="1200">
          <a:solidFill>
            <a:schemeClr val="tx1"/>
          </a:solidFill>
          <a:latin typeface="+mn-lt"/>
          <a:ea typeface="+mn-ea"/>
          <a:cs typeface="+mn-cs"/>
        </a:defRPr>
      </a:lvl4pPr>
      <a:lvl5pPr marL="3657295" algn="l" defTabSz="914324" rtl="0" eaLnBrk="1" latinLnBrk="0" hangingPunct="1">
        <a:defRPr sz="3600" kern="1200">
          <a:solidFill>
            <a:schemeClr val="tx1"/>
          </a:solidFill>
          <a:latin typeface="+mn-lt"/>
          <a:ea typeface="+mn-ea"/>
          <a:cs typeface="+mn-cs"/>
        </a:defRPr>
      </a:lvl5pPr>
      <a:lvl6pPr marL="4571619" algn="l" defTabSz="914324" rtl="0" eaLnBrk="1" latinLnBrk="0" hangingPunct="1">
        <a:defRPr sz="3600" kern="1200">
          <a:solidFill>
            <a:schemeClr val="tx1"/>
          </a:solidFill>
          <a:latin typeface="+mn-lt"/>
          <a:ea typeface="+mn-ea"/>
          <a:cs typeface="+mn-cs"/>
        </a:defRPr>
      </a:lvl6pPr>
      <a:lvl7pPr marL="5485943" algn="l" defTabSz="914324" rtl="0" eaLnBrk="1" latinLnBrk="0" hangingPunct="1">
        <a:defRPr sz="3600" kern="1200">
          <a:solidFill>
            <a:schemeClr val="tx1"/>
          </a:solidFill>
          <a:latin typeface="+mn-lt"/>
          <a:ea typeface="+mn-ea"/>
          <a:cs typeface="+mn-cs"/>
        </a:defRPr>
      </a:lvl7pPr>
      <a:lvl8pPr marL="6400267" algn="l" defTabSz="914324" rtl="0" eaLnBrk="1" latinLnBrk="0" hangingPunct="1">
        <a:defRPr sz="3600" kern="1200">
          <a:solidFill>
            <a:schemeClr val="tx1"/>
          </a:solidFill>
          <a:latin typeface="+mn-lt"/>
          <a:ea typeface="+mn-ea"/>
          <a:cs typeface="+mn-cs"/>
        </a:defRPr>
      </a:lvl8pPr>
      <a:lvl9pPr marL="7314591" algn="l" defTabSz="914324"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F1DCC4-97F7-274B-A0C3-5D50C063A56B}"/>
              </a:ext>
            </a:extLst>
          </p:cNvPr>
          <p:cNvPicPr>
            <a:picLocks noChangeAspect="1"/>
          </p:cNvPicPr>
          <p:nvPr userDrawn="1"/>
        </p:nvPicPr>
        <p:blipFill>
          <a:blip r:embed="rId5"/>
          <a:stretch>
            <a:fillRect/>
          </a:stretch>
        </p:blipFill>
        <p:spPr>
          <a:xfrm>
            <a:off x="0" y="0"/>
            <a:ext cx="18288000" cy="10287000"/>
          </a:xfrm>
          <a:prstGeom prst="rect">
            <a:avLst/>
          </a:prstGeom>
        </p:spPr>
      </p:pic>
    </p:spTree>
    <p:extLst>
      <p:ext uri="{BB962C8B-B14F-4D97-AF65-F5344CB8AC3E}">
        <p14:creationId xmlns:p14="http://schemas.microsoft.com/office/powerpoint/2010/main" val="1642100958"/>
      </p:ext>
    </p:extLst>
  </p:cSld>
  <p:clrMap bg1="lt1" tx1="dk1" bg2="lt2" tx2="dk2" accent1="accent1" accent2="accent2" accent3="accent3" accent4="accent4" accent5="accent5" accent6="accent6" hlink="hlink" folHlink="folHlink"/>
  <p:sldLayoutIdLst>
    <p:sldLayoutId id="2147483731" r:id="rId1"/>
    <p:sldLayoutId id="2147483742" r:id="rId2"/>
    <p:sldLayoutId id="2147483743" r:id="rId3"/>
  </p:sldLayoutIdLst>
  <p:hf hdr="0" dt="0"/>
  <p:txStyles>
    <p:titleStyle>
      <a:lvl1pPr algn="l" defTabSz="914324" rtl="0" eaLnBrk="1" fontAlgn="base" hangingPunct="1">
        <a:lnSpc>
          <a:spcPct val="80000"/>
        </a:lnSpc>
        <a:spcBef>
          <a:spcPct val="0"/>
        </a:spcBef>
        <a:spcAft>
          <a:spcPct val="0"/>
        </a:spcAft>
        <a:defRPr sz="11200" b="0" i="0" kern="1200" cap="none" baseline="0">
          <a:solidFill>
            <a:schemeClr val="bg1"/>
          </a:solidFill>
          <a:latin typeface="Calibri Light"/>
          <a:ea typeface="ＭＳ Ｐゴシック" charset="0"/>
          <a:cs typeface="Calibri Light"/>
        </a:defRPr>
      </a:lvl1pPr>
      <a:lvl2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2pPr>
      <a:lvl3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3pPr>
      <a:lvl4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4pPr>
      <a:lvl5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5pPr>
      <a:lvl6pPr marL="914324"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6pPr>
      <a:lvl7pPr marL="1828648"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7pPr>
      <a:lvl8pPr marL="2742971"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8pPr>
      <a:lvl9pPr marL="3657295"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9pPr>
    </p:titleStyle>
    <p:bodyStyle>
      <a:lvl1pPr marL="0" indent="0" algn="l" defTabSz="914324" rtl="0" eaLnBrk="1" fontAlgn="base" hangingPunct="1">
        <a:lnSpc>
          <a:spcPct val="90000"/>
        </a:lnSpc>
        <a:spcBef>
          <a:spcPct val="20000"/>
        </a:spcBef>
        <a:spcAft>
          <a:spcPct val="0"/>
        </a:spcAft>
        <a:buFontTx/>
        <a:buNone/>
        <a:defRPr sz="6700" b="0" i="0" kern="1200">
          <a:solidFill>
            <a:schemeClr val="bg1"/>
          </a:solidFill>
          <a:latin typeface="Calibri Light"/>
          <a:ea typeface="ＭＳ Ｐゴシック" charset="0"/>
          <a:cs typeface="Calibri Light"/>
        </a:defRPr>
      </a:lvl1pPr>
      <a:lvl2pPr marL="1485776" indent="-571452" algn="l" defTabSz="914324" rtl="0" eaLnBrk="1" fontAlgn="base" hangingPunct="1">
        <a:spcBef>
          <a:spcPct val="20000"/>
        </a:spcBef>
        <a:spcAft>
          <a:spcPct val="0"/>
        </a:spcAft>
        <a:buFont typeface="Arial" charset="0"/>
        <a:buChar char="–"/>
        <a:defRPr sz="5600" kern="1200">
          <a:solidFill>
            <a:schemeClr val="tx1"/>
          </a:solidFill>
          <a:latin typeface="+mn-lt"/>
          <a:ea typeface="ＭＳ Ｐゴシック" charset="0"/>
          <a:cs typeface="+mn-cs"/>
        </a:defRPr>
      </a:lvl2pPr>
      <a:lvl3pPr marL="2285809" indent="-457162" algn="l" defTabSz="914324" rtl="0" eaLnBrk="1" fontAlgn="base" hangingPunct="1">
        <a:spcBef>
          <a:spcPct val="20000"/>
        </a:spcBef>
        <a:spcAft>
          <a:spcPct val="0"/>
        </a:spcAft>
        <a:buFont typeface="Arial" charset="0"/>
        <a:buChar char="•"/>
        <a:defRPr sz="4800" kern="1200">
          <a:solidFill>
            <a:schemeClr val="tx1"/>
          </a:solidFill>
          <a:latin typeface="+mn-lt"/>
          <a:ea typeface="ＭＳ Ｐゴシック" charset="0"/>
          <a:cs typeface="+mn-cs"/>
        </a:defRPr>
      </a:lvl3pPr>
      <a:lvl4pPr marL="3200133"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4pPr>
      <a:lvl5pPr marL="4114457"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5pPr>
      <a:lvl6pPr marL="5028781" indent="-457162" algn="l" defTabSz="914324" rtl="0" eaLnBrk="1" latinLnBrk="0" hangingPunct="1">
        <a:spcBef>
          <a:spcPct val="20000"/>
        </a:spcBef>
        <a:buFont typeface="Arial"/>
        <a:buChar char="•"/>
        <a:defRPr sz="40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40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40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324" rtl="0" eaLnBrk="1" latinLnBrk="0" hangingPunct="1">
        <a:defRPr sz="3600" kern="1200">
          <a:solidFill>
            <a:schemeClr val="tx1"/>
          </a:solidFill>
          <a:latin typeface="+mn-lt"/>
          <a:ea typeface="+mn-ea"/>
          <a:cs typeface="+mn-cs"/>
        </a:defRPr>
      </a:lvl1pPr>
      <a:lvl2pPr marL="914324" algn="l" defTabSz="914324" rtl="0" eaLnBrk="1" latinLnBrk="0" hangingPunct="1">
        <a:defRPr sz="3600" kern="1200">
          <a:solidFill>
            <a:schemeClr val="tx1"/>
          </a:solidFill>
          <a:latin typeface="+mn-lt"/>
          <a:ea typeface="+mn-ea"/>
          <a:cs typeface="+mn-cs"/>
        </a:defRPr>
      </a:lvl2pPr>
      <a:lvl3pPr marL="1828648" algn="l" defTabSz="914324" rtl="0" eaLnBrk="1" latinLnBrk="0" hangingPunct="1">
        <a:defRPr sz="3600" kern="1200">
          <a:solidFill>
            <a:schemeClr val="tx1"/>
          </a:solidFill>
          <a:latin typeface="+mn-lt"/>
          <a:ea typeface="+mn-ea"/>
          <a:cs typeface="+mn-cs"/>
        </a:defRPr>
      </a:lvl3pPr>
      <a:lvl4pPr marL="2742971" algn="l" defTabSz="914324" rtl="0" eaLnBrk="1" latinLnBrk="0" hangingPunct="1">
        <a:defRPr sz="3600" kern="1200">
          <a:solidFill>
            <a:schemeClr val="tx1"/>
          </a:solidFill>
          <a:latin typeface="+mn-lt"/>
          <a:ea typeface="+mn-ea"/>
          <a:cs typeface="+mn-cs"/>
        </a:defRPr>
      </a:lvl4pPr>
      <a:lvl5pPr marL="3657295" algn="l" defTabSz="914324" rtl="0" eaLnBrk="1" latinLnBrk="0" hangingPunct="1">
        <a:defRPr sz="3600" kern="1200">
          <a:solidFill>
            <a:schemeClr val="tx1"/>
          </a:solidFill>
          <a:latin typeface="+mn-lt"/>
          <a:ea typeface="+mn-ea"/>
          <a:cs typeface="+mn-cs"/>
        </a:defRPr>
      </a:lvl5pPr>
      <a:lvl6pPr marL="4571619" algn="l" defTabSz="914324" rtl="0" eaLnBrk="1" latinLnBrk="0" hangingPunct="1">
        <a:defRPr sz="3600" kern="1200">
          <a:solidFill>
            <a:schemeClr val="tx1"/>
          </a:solidFill>
          <a:latin typeface="+mn-lt"/>
          <a:ea typeface="+mn-ea"/>
          <a:cs typeface="+mn-cs"/>
        </a:defRPr>
      </a:lvl6pPr>
      <a:lvl7pPr marL="5485943" algn="l" defTabSz="914324" rtl="0" eaLnBrk="1" latinLnBrk="0" hangingPunct="1">
        <a:defRPr sz="3600" kern="1200">
          <a:solidFill>
            <a:schemeClr val="tx1"/>
          </a:solidFill>
          <a:latin typeface="+mn-lt"/>
          <a:ea typeface="+mn-ea"/>
          <a:cs typeface="+mn-cs"/>
        </a:defRPr>
      </a:lvl7pPr>
      <a:lvl8pPr marL="6400267" algn="l" defTabSz="914324" rtl="0" eaLnBrk="1" latinLnBrk="0" hangingPunct="1">
        <a:defRPr sz="3600" kern="1200">
          <a:solidFill>
            <a:schemeClr val="tx1"/>
          </a:solidFill>
          <a:latin typeface="+mn-lt"/>
          <a:ea typeface="+mn-ea"/>
          <a:cs typeface="+mn-cs"/>
        </a:defRPr>
      </a:lvl8pPr>
      <a:lvl9pPr marL="7314591" algn="l" defTabSz="91432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image" Target="../media/image23.svg"/><Relationship Id="rId21" Type="http://schemas.openxmlformats.org/officeDocument/2006/relationships/image" Target="../media/image41.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svg"/><Relationship Id="rId9" Type="http://schemas.openxmlformats.org/officeDocument/2006/relationships/image" Target="../media/image4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5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23.svg"/><Relationship Id="rId4" Type="http://schemas.openxmlformats.org/officeDocument/2006/relationships/image" Target="../media/image53.sv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8.png"/><Relationship Id="rId7" Type="http://schemas.openxmlformats.org/officeDocument/2006/relationships/diagramColors" Target="../diagrams/colors5.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4310-C338-4CAC-8603-4FD58B0BB466}"/>
              </a:ext>
            </a:extLst>
          </p:cNvPr>
          <p:cNvSpPr>
            <a:spLocks noGrp="1"/>
          </p:cNvSpPr>
          <p:nvPr>
            <p:ph type="title"/>
          </p:nvPr>
        </p:nvSpPr>
        <p:spPr>
          <a:xfrm>
            <a:off x="1029974" y="1050340"/>
            <a:ext cx="15723388" cy="2594727"/>
          </a:xfrm>
        </p:spPr>
        <p:txBody>
          <a:bodyPr/>
          <a:lstStyle/>
          <a:p>
            <a:r>
              <a:rPr lang="en-US" sz="8000" dirty="0">
                <a:solidFill>
                  <a:schemeClr val="tx1"/>
                </a:solidFill>
              </a:rPr>
              <a:t>Measuring what matters: Enhancing the use and interpretation of patient-reported outcomes in healthcare delivery</a:t>
            </a:r>
          </a:p>
        </p:txBody>
      </p:sp>
      <p:sp>
        <p:nvSpPr>
          <p:cNvPr id="5" name="Slide Number Placeholder 3">
            <a:extLst>
              <a:ext uri="{FF2B5EF4-FFF2-40B4-BE49-F238E27FC236}">
                <a16:creationId xmlns:a16="http://schemas.microsoft.com/office/drawing/2014/main" id="{C11E4212-F8DF-4BFA-976A-59F06D6C1854}"/>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1</a:t>
            </a:fld>
            <a:endParaRPr lang="en-US" dirty="0"/>
          </a:p>
        </p:txBody>
      </p:sp>
      <p:sp>
        <p:nvSpPr>
          <p:cNvPr id="6" name="Text Placeholder 2">
            <a:extLst>
              <a:ext uri="{FF2B5EF4-FFF2-40B4-BE49-F238E27FC236}">
                <a16:creationId xmlns:a16="http://schemas.microsoft.com/office/drawing/2014/main" id="{8DDDFD49-7872-4315-A38B-DE5C87D222B9}"/>
              </a:ext>
            </a:extLst>
          </p:cNvPr>
          <p:cNvSpPr txBox="1">
            <a:spLocks/>
          </p:cNvSpPr>
          <p:nvPr/>
        </p:nvSpPr>
        <p:spPr>
          <a:xfrm>
            <a:off x="857250" y="7436786"/>
            <a:ext cx="12782549" cy="736600"/>
          </a:xfrm>
          <a:prstGeom prst="rect">
            <a:avLst/>
          </a:prstGeom>
        </p:spPr>
        <p:txBody>
          <a:bodyPr vert="horz" lIns="0" tIns="0" rIns="0" bIns="0" rtlCol="0">
            <a:noAutofit/>
          </a:bodyPr>
          <a:lstStyle>
            <a:lvl1pPr marL="0" indent="0" algn="l" defTabSz="914324" rtl="0" eaLnBrk="1" fontAlgn="base" hangingPunct="1">
              <a:lnSpc>
                <a:spcPct val="90000"/>
              </a:lnSpc>
              <a:spcBef>
                <a:spcPct val="20000"/>
              </a:spcBef>
              <a:spcAft>
                <a:spcPct val="0"/>
              </a:spcAft>
              <a:buFontTx/>
              <a:buNone/>
              <a:defRPr sz="5200" b="0" i="0" kern="1200">
                <a:solidFill>
                  <a:srgbClr val="002859"/>
                </a:solidFill>
                <a:latin typeface="Calibri Light"/>
                <a:ea typeface="ＭＳ Ｐゴシック" charset="0"/>
                <a:cs typeface="Calibri Light"/>
              </a:defRPr>
            </a:lvl1pPr>
            <a:lvl2pPr marL="1485776" indent="-571452" algn="l" defTabSz="914324" rtl="0" eaLnBrk="1" fontAlgn="base" hangingPunct="1">
              <a:spcBef>
                <a:spcPct val="20000"/>
              </a:spcBef>
              <a:spcAft>
                <a:spcPct val="0"/>
              </a:spcAft>
              <a:buFont typeface="Arial" charset="0"/>
              <a:buChar char="–"/>
              <a:defRPr sz="5600" kern="1200">
                <a:solidFill>
                  <a:schemeClr val="tx1"/>
                </a:solidFill>
                <a:latin typeface="+mn-lt"/>
                <a:ea typeface="ＭＳ Ｐゴシック" charset="0"/>
                <a:cs typeface="+mn-cs"/>
              </a:defRPr>
            </a:lvl2pPr>
            <a:lvl3pPr marL="2285809" indent="-457162" algn="l" defTabSz="914324" rtl="0" eaLnBrk="1" fontAlgn="base" hangingPunct="1">
              <a:spcBef>
                <a:spcPct val="20000"/>
              </a:spcBef>
              <a:spcAft>
                <a:spcPct val="0"/>
              </a:spcAft>
              <a:buFont typeface="Arial" charset="0"/>
              <a:buChar char="•"/>
              <a:defRPr sz="4800" kern="1200">
                <a:solidFill>
                  <a:schemeClr val="tx1"/>
                </a:solidFill>
                <a:latin typeface="+mn-lt"/>
                <a:ea typeface="ＭＳ Ｐゴシック" charset="0"/>
                <a:cs typeface="+mn-cs"/>
              </a:defRPr>
            </a:lvl3pPr>
            <a:lvl4pPr marL="3200133"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4pPr>
            <a:lvl5pPr marL="4114457"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5pPr>
            <a:lvl6pPr marL="5028781" indent="-457162" algn="l" defTabSz="914324" rtl="0" eaLnBrk="1" latinLnBrk="0" hangingPunct="1">
              <a:spcBef>
                <a:spcPct val="20000"/>
              </a:spcBef>
              <a:buFont typeface="Arial"/>
              <a:buChar char="•"/>
              <a:defRPr sz="40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40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40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4000" kern="1200">
                <a:solidFill>
                  <a:schemeClr val="tx1"/>
                </a:solidFill>
                <a:latin typeface="+mn-lt"/>
                <a:ea typeface="+mn-ea"/>
                <a:cs typeface="+mn-cs"/>
              </a:defRPr>
            </a:lvl9pPr>
          </a:lstStyle>
          <a:p>
            <a:pPr algn="r"/>
            <a:r>
              <a:rPr lang="en-US" b="1" dirty="0">
                <a:solidFill>
                  <a:schemeClr val="tx1"/>
                </a:solidFill>
              </a:rPr>
              <a:t>Jae-Yung Kwon, RN PHD</a:t>
            </a:r>
          </a:p>
          <a:p>
            <a:pPr algn="r"/>
            <a:r>
              <a:rPr lang="en-US" b="1" dirty="0">
                <a:solidFill>
                  <a:schemeClr val="tx1"/>
                </a:solidFill>
              </a:rPr>
              <a:t>July 3</a:t>
            </a:r>
            <a:r>
              <a:rPr lang="en-US" b="1" baseline="30000" dirty="0">
                <a:solidFill>
                  <a:schemeClr val="tx1"/>
                </a:solidFill>
              </a:rPr>
              <a:t>rd</a:t>
            </a:r>
            <a:r>
              <a:rPr lang="en-US" b="1" dirty="0">
                <a:solidFill>
                  <a:schemeClr val="tx1"/>
                </a:solidFill>
              </a:rPr>
              <a:t>, 2020</a:t>
            </a:r>
          </a:p>
        </p:txBody>
      </p:sp>
    </p:spTree>
    <p:extLst>
      <p:ext uri="{BB962C8B-B14F-4D97-AF65-F5344CB8AC3E}">
        <p14:creationId xmlns:p14="http://schemas.microsoft.com/office/powerpoint/2010/main" val="60992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105086" cy="1097922"/>
          </a:xfrm>
        </p:spPr>
        <p:txBody>
          <a:bodyPr/>
          <a:lstStyle/>
          <a:p>
            <a:pPr algn="ctr"/>
            <a:r>
              <a:rPr lang="en-US" sz="8000" dirty="0">
                <a:solidFill>
                  <a:schemeClr val="tx1"/>
                </a:solidFill>
              </a:rPr>
              <a:t>My research program</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10</a:t>
            </a:fld>
            <a:endParaRPr lang="en-US" dirty="0"/>
          </a:p>
        </p:txBody>
      </p:sp>
      <p:graphicFrame>
        <p:nvGraphicFramePr>
          <p:cNvPr id="8" name="Diagram 7">
            <a:extLst>
              <a:ext uri="{FF2B5EF4-FFF2-40B4-BE49-F238E27FC236}">
                <a16:creationId xmlns:a16="http://schemas.microsoft.com/office/drawing/2014/main" id="{378E48C6-709C-4301-8F64-1E9E75067787}"/>
              </a:ext>
            </a:extLst>
          </p:cNvPr>
          <p:cNvGraphicFramePr/>
          <p:nvPr/>
        </p:nvGraphicFramePr>
        <p:xfrm>
          <a:off x="224441" y="1756611"/>
          <a:ext cx="17716152" cy="755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90E6023-4D76-442F-92E8-418D06D49806}"/>
              </a:ext>
            </a:extLst>
          </p:cNvPr>
          <p:cNvSpPr txBox="1"/>
          <p:nvPr/>
        </p:nvSpPr>
        <p:spPr>
          <a:xfrm>
            <a:off x="7217228" y="5068709"/>
            <a:ext cx="3526971" cy="1323439"/>
          </a:xfrm>
          <a:prstGeom prst="rect">
            <a:avLst/>
          </a:prstGeom>
          <a:noFill/>
        </p:spPr>
        <p:txBody>
          <a:bodyPr wrap="square" rtlCol="0">
            <a:spAutoFit/>
          </a:bodyPr>
          <a:lstStyle/>
          <a:p>
            <a:pPr algn="ctr"/>
            <a:r>
              <a:rPr lang="en-US" sz="4000" b="1" dirty="0">
                <a:solidFill>
                  <a:srgbClr val="000000"/>
                </a:solidFill>
              </a:rPr>
              <a:t>Nursing Methodologist</a:t>
            </a:r>
          </a:p>
        </p:txBody>
      </p:sp>
      <p:sp>
        <p:nvSpPr>
          <p:cNvPr id="11" name="TextBox 10">
            <a:extLst>
              <a:ext uri="{FF2B5EF4-FFF2-40B4-BE49-F238E27FC236}">
                <a16:creationId xmlns:a16="http://schemas.microsoft.com/office/drawing/2014/main" id="{F02511A1-5E6A-40EE-9569-B4C05AAE6EC9}"/>
              </a:ext>
            </a:extLst>
          </p:cNvPr>
          <p:cNvSpPr txBox="1"/>
          <p:nvPr/>
        </p:nvSpPr>
        <p:spPr>
          <a:xfrm>
            <a:off x="1800359" y="5068709"/>
            <a:ext cx="4376056" cy="1323439"/>
          </a:xfrm>
          <a:prstGeom prst="rect">
            <a:avLst/>
          </a:prstGeom>
          <a:noFill/>
        </p:spPr>
        <p:txBody>
          <a:bodyPr wrap="square" rtlCol="0">
            <a:spAutoFit/>
          </a:bodyPr>
          <a:lstStyle/>
          <a:p>
            <a:pPr algn="ctr"/>
            <a:r>
              <a:rPr lang="en-US" sz="4000" dirty="0"/>
              <a:t>Advanced </a:t>
            </a:r>
          </a:p>
          <a:p>
            <a:pPr algn="ctr"/>
            <a:r>
              <a:rPr lang="en-US" sz="4000" dirty="0"/>
              <a:t>statistical methods</a:t>
            </a:r>
          </a:p>
        </p:txBody>
      </p:sp>
      <p:sp>
        <p:nvSpPr>
          <p:cNvPr id="13" name="TextBox 12">
            <a:extLst>
              <a:ext uri="{FF2B5EF4-FFF2-40B4-BE49-F238E27FC236}">
                <a16:creationId xmlns:a16="http://schemas.microsoft.com/office/drawing/2014/main" id="{ED0A5995-1A2D-4645-8FA6-D3AC68A8A09B}"/>
              </a:ext>
            </a:extLst>
          </p:cNvPr>
          <p:cNvSpPr txBox="1"/>
          <p:nvPr/>
        </p:nvSpPr>
        <p:spPr>
          <a:xfrm>
            <a:off x="11785012" y="5376484"/>
            <a:ext cx="4376056" cy="707886"/>
          </a:xfrm>
          <a:prstGeom prst="rect">
            <a:avLst/>
          </a:prstGeom>
          <a:noFill/>
        </p:spPr>
        <p:txBody>
          <a:bodyPr wrap="square" rtlCol="0">
            <a:spAutoFit/>
          </a:bodyPr>
          <a:lstStyle/>
          <a:p>
            <a:pPr algn="ctr"/>
            <a:r>
              <a:rPr lang="en-US" sz="4000" dirty="0"/>
              <a:t>Nursing knowledge</a:t>
            </a:r>
          </a:p>
        </p:txBody>
      </p:sp>
    </p:spTree>
    <p:extLst>
      <p:ext uri="{BB962C8B-B14F-4D97-AF65-F5344CB8AC3E}">
        <p14:creationId xmlns:p14="http://schemas.microsoft.com/office/powerpoint/2010/main" val="245573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4310-C338-4CAC-8603-4FD58B0BB466}"/>
              </a:ext>
            </a:extLst>
          </p:cNvPr>
          <p:cNvSpPr>
            <a:spLocks noGrp="1"/>
          </p:cNvSpPr>
          <p:nvPr>
            <p:ph type="title"/>
          </p:nvPr>
        </p:nvSpPr>
        <p:spPr>
          <a:xfrm>
            <a:off x="1205126" y="1039888"/>
            <a:ext cx="15877747" cy="2072160"/>
          </a:xfrm>
        </p:spPr>
        <p:txBody>
          <a:bodyPr/>
          <a:lstStyle/>
          <a:p>
            <a:pPr algn="ctr"/>
            <a:r>
              <a:rPr lang="en-US" sz="8000" dirty="0">
                <a:solidFill>
                  <a:schemeClr val="accent6">
                    <a:lumMod val="75000"/>
                  </a:schemeClr>
                </a:solidFill>
              </a:rPr>
              <a:t>Case example</a:t>
            </a:r>
          </a:p>
        </p:txBody>
      </p:sp>
      <p:sp>
        <p:nvSpPr>
          <p:cNvPr id="6" name="Text Placeholder 5">
            <a:extLst>
              <a:ext uri="{FF2B5EF4-FFF2-40B4-BE49-F238E27FC236}">
                <a16:creationId xmlns:a16="http://schemas.microsoft.com/office/drawing/2014/main" id="{4C005EF0-345F-4D03-83FD-02DFD1FEC347}"/>
              </a:ext>
            </a:extLst>
          </p:cNvPr>
          <p:cNvSpPr>
            <a:spLocks noGrp="1"/>
          </p:cNvSpPr>
          <p:nvPr>
            <p:ph type="body" sz="quarter" idx="14"/>
          </p:nvPr>
        </p:nvSpPr>
        <p:spPr>
          <a:xfrm>
            <a:off x="1437141" y="3234246"/>
            <a:ext cx="16105087" cy="736600"/>
          </a:xfrm>
        </p:spPr>
        <p:txBody>
          <a:bodyPr/>
          <a:lstStyle/>
          <a:p>
            <a:pPr algn="ctr"/>
            <a:r>
              <a:rPr lang="en-US" sz="5400" dirty="0">
                <a:solidFill>
                  <a:schemeClr val="accent6">
                    <a:lumMod val="75000"/>
                  </a:schemeClr>
                </a:solidFill>
              </a:rPr>
              <a:t>The Utility of Atrial Fibrillation Clinical Registry Data in the Modelling of Change in Patient-Reported Outcomes</a:t>
            </a:r>
            <a:endParaRPr lang="en-US" dirty="0">
              <a:solidFill>
                <a:schemeClr val="accent6">
                  <a:lumMod val="75000"/>
                </a:schemeClr>
              </a:solidFill>
            </a:endParaRPr>
          </a:p>
        </p:txBody>
      </p:sp>
      <p:sp>
        <p:nvSpPr>
          <p:cNvPr id="5" name="TextBox 4">
            <a:extLst>
              <a:ext uri="{FF2B5EF4-FFF2-40B4-BE49-F238E27FC236}">
                <a16:creationId xmlns:a16="http://schemas.microsoft.com/office/drawing/2014/main" id="{7BD06094-1B06-4D6D-A87C-AA5DA0E1F8CB}"/>
              </a:ext>
            </a:extLst>
          </p:cNvPr>
          <p:cNvSpPr txBox="1"/>
          <p:nvPr/>
        </p:nvSpPr>
        <p:spPr>
          <a:xfrm>
            <a:off x="4480792" y="5959047"/>
            <a:ext cx="10687050" cy="1169551"/>
          </a:xfrm>
          <a:prstGeom prst="rect">
            <a:avLst/>
          </a:prstGeom>
          <a:noFill/>
        </p:spPr>
        <p:txBody>
          <a:bodyPr wrap="square">
            <a:spAutoFit/>
          </a:bodyPr>
          <a:lstStyle/>
          <a:p>
            <a:pPr algn="ctr"/>
            <a:r>
              <a:rPr lang="en-US" sz="3500" dirty="0"/>
              <a:t>Co-supervisors: Jennifer </a:t>
            </a:r>
            <a:r>
              <a:rPr lang="en-US" sz="3500" dirty="0" err="1"/>
              <a:t>Baumbusch</a:t>
            </a:r>
            <a:r>
              <a:rPr lang="en-US" sz="3500" dirty="0"/>
              <a:t> &amp; Rick </a:t>
            </a:r>
            <a:r>
              <a:rPr lang="en-US" sz="3500" dirty="0" err="1"/>
              <a:t>Sawatzky</a:t>
            </a:r>
            <a:r>
              <a:rPr lang="en-US" sz="3500" dirty="0"/>
              <a:t> </a:t>
            </a:r>
          </a:p>
          <a:p>
            <a:pPr algn="ctr"/>
            <a:r>
              <a:rPr lang="en-US" sz="3500" dirty="0"/>
              <a:t>Committee Members: Sandra Lauck &amp; Pam Ratner</a:t>
            </a:r>
          </a:p>
        </p:txBody>
      </p:sp>
      <p:grpSp>
        <p:nvGrpSpPr>
          <p:cNvPr id="14" name="Group 13">
            <a:extLst>
              <a:ext uri="{FF2B5EF4-FFF2-40B4-BE49-F238E27FC236}">
                <a16:creationId xmlns:a16="http://schemas.microsoft.com/office/drawing/2014/main" id="{5886B246-1066-4839-AA75-59C8784BE727}"/>
              </a:ext>
            </a:extLst>
          </p:cNvPr>
          <p:cNvGrpSpPr/>
          <p:nvPr/>
        </p:nvGrpSpPr>
        <p:grpSpPr>
          <a:xfrm>
            <a:off x="1690510" y="6614005"/>
            <a:ext cx="7430858" cy="2095152"/>
            <a:chOff x="1486781" y="7015657"/>
            <a:chExt cx="7430858" cy="2095152"/>
          </a:xfrm>
        </p:grpSpPr>
        <p:pic>
          <p:nvPicPr>
            <p:cNvPr id="9" name="Content Placeholder 3">
              <a:extLst>
                <a:ext uri="{FF2B5EF4-FFF2-40B4-BE49-F238E27FC236}">
                  <a16:creationId xmlns:a16="http://schemas.microsoft.com/office/drawing/2014/main" id="{70C0D63B-6362-4D9F-940D-9970D0BD6C9C}"/>
                </a:ext>
              </a:extLst>
            </p:cNvPr>
            <p:cNvPicPr>
              <a:picLocks noChangeAspect="1"/>
            </p:cNvPicPr>
            <p:nvPr/>
          </p:nvPicPr>
          <p:blipFill>
            <a:blip r:embed="rId3"/>
            <a:stretch>
              <a:fillRect/>
            </a:stretch>
          </p:blipFill>
          <p:spPr>
            <a:xfrm>
              <a:off x="3473843" y="7738657"/>
              <a:ext cx="5443796" cy="1248486"/>
            </a:xfrm>
            <a:prstGeom prst="rect">
              <a:avLst/>
            </a:prstGeom>
          </p:spPr>
        </p:pic>
        <p:pic>
          <p:nvPicPr>
            <p:cNvPr id="11" name="Picture 1">
              <a:extLst>
                <a:ext uri="{FF2B5EF4-FFF2-40B4-BE49-F238E27FC236}">
                  <a16:creationId xmlns:a16="http://schemas.microsoft.com/office/drawing/2014/main" id="{BA48784D-9E42-4ADB-BE2C-BC80C6CE2C9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6781" y="7015657"/>
              <a:ext cx="1675198" cy="2095152"/>
            </a:xfrm>
            <a:prstGeom prst="rect">
              <a:avLst/>
            </a:prstGeom>
            <a:noFill/>
            <a:ln w="9525">
              <a:noFill/>
              <a:miter lim="800000"/>
              <a:headEnd/>
              <a:tailEnd/>
            </a:ln>
          </p:spPr>
        </p:pic>
      </p:grpSp>
      <p:pic>
        <p:nvPicPr>
          <p:cNvPr id="3" name="Picture 2">
            <a:extLst>
              <a:ext uri="{FF2B5EF4-FFF2-40B4-BE49-F238E27FC236}">
                <a16:creationId xmlns:a16="http://schemas.microsoft.com/office/drawing/2014/main" id="{4EEBDD99-C926-405F-9D92-B8952E77080D}"/>
              </a:ext>
            </a:extLst>
          </p:cNvPr>
          <p:cNvPicPr>
            <a:picLocks noChangeAspect="1"/>
          </p:cNvPicPr>
          <p:nvPr/>
        </p:nvPicPr>
        <p:blipFill>
          <a:blip r:embed="rId5"/>
          <a:stretch>
            <a:fillRect/>
          </a:stretch>
        </p:blipFill>
        <p:spPr>
          <a:xfrm>
            <a:off x="9121368" y="7198067"/>
            <a:ext cx="5758932" cy="1331211"/>
          </a:xfrm>
          <a:prstGeom prst="rect">
            <a:avLst/>
          </a:prstGeom>
        </p:spPr>
      </p:pic>
      <p:sp>
        <p:nvSpPr>
          <p:cNvPr id="7" name="Slide Number Placeholder 3">
            <a:extLst>
              <a:ext uri="{FF2B5EF4-FFF2-40B4-BE49-F238E27FC236}">
                <a16:creationId xmlns:a16="http://schemas.microsoft.com/office/drawing/2014/main" id="{EE584559-7832-4004-A523-CF43A456DB26}"/>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11</a:t>
            </a:fld>
            <a:endParaRPr lang="en-US" dirty="0"/>
          </a:p>
        </p:txBody>
      </p:sp>
      <p:pic>
        <p:nvPicPr>
          <p:cNvPr id="8" name="Picture 7">
            <a:extLst>
              <a:ext uri="{FF2B5EF4-FFF2-40B4-BE49-F238E27FC236}">
                <a16:creationId xmlns:a16="http://schemas.microsoft.com/office/drawing/2014/main" id="{F6EFEE51-12BE-4B59-A15C-7B29A931FEFC}"/>
              </a:ext>
            </a:extLst>
          </p:cNvPr>
          <p:cNvPicPr>
            <a:picLocks noChangeAspect="1"/>
          </p:cNvPicPr>
          <p:nvPr/>
        </p:nvPicPr>
        <p:blipFill>
          <a:blip r:embed="rId6"/>
          <a:stretch>
            <a:fillRect/>
          </a:stretch>
        </p:blipFill>
        <p:spPr>
          <a:xfrm>
            <a:off x="14880300" y="7310407"/>
            <a:ext cx="2839781" cy="951882"/>
          </a:xfrm>
          <a:prstGeom prst="rect">
            <a:avLst/>
          </a:prstGeom>
        </p:spPr>
      </p:pic>
    </p:spTree>
    <p:extLst>
      <p:ext uri="{BB962C8B-B14F-4D97-AF65-F5344CB8AC3E}">
        <p14:creationId xmlns:p14="http://schemas.microsoft.com/office/powerpoint/2010/main" val="2655138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105086" cy="1097922"/>
          </a:xfrm>
        </p:spPr>
        <p:txBody>
          <a:bodyPr/>
          <a:lstStyle/>
          <a:p>
            <a:pPr algn="ctr"/>
            <a:r>
              <a:rPr lang="en-US" sz="8000" dirty="0">
                <a:solidFill>
                  <a:schemeClr val="accent6">
                    <a:lumMod val="75000"/>
                  </a:schemeClr>
                </a:solidFill>
              </a:rPr>
              <a:t>Linked registry data</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12</a:t>
            </a:fld>
            <a:endParaRPr lang="en-US" dirty="0"/>
          </a:p>
        </p:txBody>
      </p:sp>
      <p:grpSp>
        <p:nvGrpSpPr>
          <p:cNvPr id="4" name="Group 3">
            <a:extLst>
              <a:ext uri="{FF2B5EF4-FFF2-40B4-BE49-F238E27FC236}">
                <a16:creationId xmlns:a16="http://schemas.microsoft.com/office/drawing/2014/main" id="{611D4C9A-E5CF-4DC3-AA13-7414D4BFE089}"/>
              </a:ext>
            </a:extLst>
          </p:cNvPr>
          <p:cNvGrpSpPr/>
          <p:nvPr/>
        </p:nvGrpSpPr>
        <p:grpSpPr>
          <a:xfrm>
            <a:off x="4040310" y="3272694"/>
            <a:ext cx="13048384" cy="5143943"/>
            <a:chOff x="4040310" y="3272694"/>
            <a:chExt cx="13048384" cy="5143943"/>
          </a:xfrm>
        </p:grpSpPr>
        <p:pic>
          <p:nvPicPr>
            <p:cNvPr id="57" name="Graphic 56" descr="Line arrow Straight">
              <a:extLst>
                <a:ext uri="{FF2B5EF4-FFF2-40B4-BE49-F238E27FC236}">
                  <a16:creationId xmlns:a16="http://schemas.microsoft.com/office/drawing/2014/main" id="{C4935BBB-06FB-40A4-BADB-19F1DF92CC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8704294" y="4979100"/>
              <a:ext cx="914400" cy="914400"/>
            </a:xfrm>
            <a:prstGeom prst="rect">
              <a:avLst/>
            </a:prstGeom>
          </p:spPr>
        </p:pic>
        <p:pic>
          <p:nvPicPr>
            <p:cNvPr id="74" name="Graphic 73" descr="Line arrow Clockwise curve">
              <a:extLst>
                <a:ext uri="{FF2B5EF4-FFF2-40B4-BE49-F238E27FC236}">
                  <a16:creationId xmlns:a16="http://schemas.microsoft.com/office/drawing/2014/main" id="{91658447-82DC-4C99-84F1-F0D13EE764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584249">
              <a:off x="7753365" y="5413577"/>
              <a:ext cx="924984" cy="924984"/>
            </a:xfrm>
            <a:prstGeom prst="rect">
              <a:avLst/>
            </a:prstGeom>
          </p:spPr>
        </p:pic>
        <p:grpSp>
          <p:nvGrpSpPr>
            <p:cNvPr id="3" name="Group 2">
              <a:extLst>
                <a:ext uri="{FF2B5EF4-FFF2-40B4-BE49-F238E27FC236}">
                  <a16:creationId xmlns:a16="http://schemas.microsoft.com/office/drawing/2014/main" id="{B613EDDD-A1ED-4943-9149-05A31782E814}"/>
                </a:ext>
              </a:extLst>
            </p:cNvPr>
            <p:cNvGrpSpPr/>
            <p:nvPr/>
          </p:nvGrpSpPr>
          <p:grpSpPr>
            <a:xfrm>
              <a:off x="4040310" y="3272694"/>
              <a:ext cx="13048384" cy="5143943"/>
              <a:chOff x="4040310" y="3272694"/>
              <a:chExt cx="13048384" cy="5143943"/>
            </a:xfrm>
          </p:grpSpPr>
          <p:pic>
            <p:nvPicPr>
              <p:cNvPr id="55" name="Graphic 54" descr="Database">
                <a:extLst>
                  <a:ext uri="{FF2B5EF4-FFF2-40B4-BE49-F238E27FC236}">
                    <a16:creationId xmlns:a16="http://schemas.microsoft.com/office/drawing/2014/main" id="{4B71C0A4-3DC5-47AB-A5BD-253153F19D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75711" y="6004590"/>
                <a:ext cx="1606620" cy="1606620"/>
              </a:xfrm>
              <a:prstGeom prst="rect">
                <a:avLst/>
              </a:prstGeom>
            </p:spPr>
          </p:pic>
          <p:pic>
            <p:nvPicPr>
              <p:cNvPr id="59" name="Graphic 58" descr="Line arrow Slight curve">
                <a:extLst>
                  <a:ext uri="{FF2B5EF4-FFF2-40B4-BE49-F238E27FC236}">
                    <a16:creationId xmlns:a16="http://schemas.microsoft.com/office/drawing/2014/main" id="{DB01BA91-90C5-4C5A-93D9-3B9FEA0C2E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352666">
                <a:off x="7407092" y="7050598"/>
                <a:ext cx="914400" cy="914400"/>
              </a:xfrm>
              <a:prstGeom prst="rect">
                <a:avLst/>
              </a:prstGeom>
            </p:spPr>
          </p:pic>
          <p:pic>
            <p:nvPicPr>
              <p:cNvPr id="61" name="Graphic 60" descr="Line arrow Clockwise curve">
                <a:extLst>
                  <a:ext uri="{FF2B5EF4-FFF2-40B4-BE49-F238E27FC236}">
                    <a16:creationId xmlns:a16="http://schemas.microsoft.com/office/drawing/2014/main" id="{655EB733-720C-432D-A6D9-DF80C8B117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860774">
                <a:off x="9886270" y="7148717"/>
                <a:ext cx="924984" cy="924984"/>
              </a:xfrm>
              <a:prstGeom prst="rect">
                <a:avLst/>
              </a:prstGeom>
            </p:spPr>
          </p:pic>
          <p:pic>
            <p:nvPicPr>
              <p:cNvPr id="63" name="Graphic 62" descr="Line arrow Counter clockwise curve">
                <a:extLst>
                  <a:ext uri="{FF2B5EF4-FFF2-40B4-BE49-F238E27FC236}">
                    <a16:creationId xmlns:a16="http://schemas.microsoft.com/office/drawing/2014/main" id="{21ACD078-7BE1-401C-80C4-A120910EA9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4837078">
                <a:off x="9832838" y="5547389"/>
                <a:ext cx="914400" cy="914400"/>
              </a:xfrm>
              <a:prstGeom prst="rect">
                <a:avLst/>
              </a:prstGeom>
            </p:spPr>
          </p:pic>
          <p:pic>
            <p:nvPicPr>
              <p:cNvPr id="65" name="Graphic 64" descr="Business Growth">
                <a:extLst>
                  <a:ext uri="{FF2B5EF4-FFF2-40B4-BE49-F238E27FC236}">
                    <a16:creationId xmlns:a16="http://schemas.microsoft.com/office/drawing/2014/main" id="{57D0F84A-3C1D-4C32-9958-9DC7F26913E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97630" y="4807922"/>
                <a:ext cx="1188086" cy="1188086"/>
              </a:xfrm>
              <a:prstGeom prst="rect">
                <a:avLst/>
              </a:prstGeom>
            </p:spPr>
          </p:pic>
          <p:pic>
            <p:nvPicPr>
              <p:cNvPr id="67" name="Graphic 66" descr="User network">
                <a:extLst>
                  <a:ext uri="{FF2B5EF4-FFF2-40B4-BE49-F238E27FC236}">
                    <a16:creationId xmlns:a16="http://schemas.microsoft.com/office/drawing/2014/main" id="{AACB0363-A5C4-4708-A972-96D9E1AE37B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92811" y="3735521"/>
                <a:ext cx="1373107" cy="1373107"/>
              </a:xfrm>
              <a:prstGeom prst="rect">
                <a:avLst/>
              </a:prstGeom>
            </p:spPr>
          </p:pic>
          <p:pic>
            <p:nvPicPr>
              <p:cNvPr id="69" name="Graphic 68" descr="Medicine">
                <a:extLst>
                  <a:ext uri="{FF2B5EF4-FFF2-40B4-BE49-F238E27FC236}">
                    <a16:creationId xmlns:a16="http://schemas.microsoft.com/office/drawing/2014/main" id="{E47789AF-D0C2-4C0E-BA56-F960FBA1532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07618" y="7060482"/>
                <a:ext cx="1179412" cy="1179412"/>
              </a:xfrm>
              <a:prstGeom prst="rect">
                <a:avLst/>
              </a:prstGeom>
            </p:spPr>
          </p:pic>
          <p:pic>
            <p:nvPicPr>
              <p:cNvPr id="71" name="Graphic 70" descr="Hospital">
                <a:extLst>
                  <a:ext uri="{FF2B5EF4-FFF2-40B4-BE49-F238E27FC236}">
                    <a16:creationId xmlns:a16="http://schemas.microsoft.com/office/drawing/2014/main" id="{CEA2EF08-17B7-437B-B259-449C6000FBC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842791" y="4972605"/>
                <a:ext cx="1213397" cy="1213397"/>
              </a:xfrm>
              <a:prstGeom prst="rect">
                <a:avLst/>
              </a:prstGeom>
            </p:spPr>
          </p:pic>
          <p:pic>
            <p:nvPicPr>
              <p:cNvPr id="73" name="Graphic 72" descr="Doctor">
                <a:extLst>
                  <a:ext uri="{FF2B5EF4-FFF2-40B4-BE49-F238E27FC236}">
                    <a16:creationId xmlns:a16="http://schemas.microsoft.com/office/drawing/2014/main" id="{34B1E833-34DA-4323-86BC-B1E2B2499C6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792607" y="7203239"/>
                <a:ext cx="1213398" cy="1213398"/>
              </a:xfrm>
              <a:prstGeom prst="rect">
                <a:avLst/>
              </a:prstGeom>
            </p:spPr>
          </p:pic>
          <p:sp>
            <p:nvSpPr>
              <p:cNvPr id="75" name="TextBox 74">
                <a:extLst>
                  <a:ext uri="{FF2B5EF4-FFF2-40B4-BE49-F238E27FC236}">
                    <a16:creationId xmlns:a16="http://schemas.microsoft.com/office/drawing/2014/main" id="{5A4C7562-0AC1-4490-B74D-E811F2A45E1D}"/>
                  </a:ext>
                </a:extLst>
              </p:cNvPr>
              <p:cNvSpPr txBox="1"/>
              <p:nvPr/>
            </p:nvSpPr>
            <p:spPr>
              <a:xfrm>
                <a:off x="7864292" y="3272694"/>
                <a:ext cx="3306360" cy="553998"/>
              </a:xfrm>
              <a:prstGeom prst="rect">
                <a:avLst/>
              </a:prstGeom>
              <a:noFill/>
            </p:spPr>
            <p:txBody>
              <a:bodyPr wrap="square" rtlCol="0">
                <a:spAutoFit/>
              </a:bodyPr>
              <a:lstStyle/>
              <a:p>
                <a:r>
                  <a:rPr lang="en-US" sz="3000" dirty="0">
                    <a:solidFill>
                      <a:srgbClr val="000000"/>
                    </a:solidFill>
                  </a:rPr>
                  <a:t>Consolidation file</a:t>
                </a:r>
              </a:p>
            </p:txBody>
          </p:sp>
          <p:sp>
            <p:nvSpPr>
              <p:cNvPr id="76" name="TextBox 75">
                <a:extLst>
                  <a:ext uri="{FF2B5EF4-FFF2-40B4-BE49-F238E27FC236}">
                    <a16:creationId xmlns:a16="http://schemas.microsoft.com/office/drawing/2014/main" id="{CB90BCA1-C407-46EF-BBE7-710886F9D051}"/>
                  </a:ext>
                </a:extLst>
              </p:cNvPr>
              <p:cNvSpPr txBox="1"/>
              <p:nvPr/>
            </p:nvSpPr>
            <p:spPr>
              <a:xfrm>
                <a:off x="12112422" y="5448375"/>
                <a:ext cx="4976272" cy="553998"/>
              </a:xfrm>
              <a:prstGeom prst="rect">
                <a:avLst/>
              </a:prstGeom>
              <a:noFill/>
            </p:spPr>
            <p:txBody>
              <a:bodyPr wrap="square" rtlCol="0">
                <a:spAutoFit/>
              </a:bodyPr>
              <a:lstStyle/>
              <a:p>
                <a:r>
                  <a:rPr lang="en-US" sz="3000" dirty="0">
                    <a:solidFill>
                      <a:srgbClr val="000000"/>
                    </a:solidFill>
                  </a:rPr>
                  <a:t>Discharge Abstracts Database</a:t>
                </a:r>
              </a:p>
            </p:txBody>
          </p:sp>
          <p:sp>
            <p:nvSpPr>
              <p:cNvPr id="77" name="TextBox 76">
                <a:extLst>
                  <a:ext uri="{FF2B5EF4-FFF2-40B4-BE49-F238E27FC236}">
                    <a16:creationId xmlns:a16="http://schemas.microsoft.com/office/drawing/2014/main" id="{BC85BB31-79DC-4AF2-9A8A-B2EEFE4E93B9}"/>
                  </a:ext>
                </a:extLst>
              </p:cNvPr>
              <p:cNvSpPr txBox="1"/>
              <p:nvPr/>
            </p:nvSpPr>
            <p:spPr>
              <a:xfrm>
                <a:off x="12049976" y="7331915"/>
                <a:ext cx="3838567" cy="553998"/>
              </a:xfrm>
              <a:prstGeom prst="rect">
                <a:avLst/>
              </a:prstGeom>
              <a:noFill/>
            </p:spPr>
            <p:txBody>
              <a:bodyPr wrap="square" rtlCol="0">
                <a:spAutoFit/>
              </a:bodyPr>
              <a:lstStyle/>
              <a:p>
                <a:r>
                  <a:rPr lang="en-US" sz="3000" dirty="0">
                    <a:solidFill>
                      <a:srgbClr val="000000"/>
                    </a:solidFill>
                  </a:rPr>
                  <a:t>Medical Services Plan</a:t>
                </a:r>
              </a:p>
            </p:txBody>
          </p:sp>
          <p:sp>
            <p:nvSpPr>
              <p:cNvPr id="78" name="TextBox 77">
                <a:extLst>
                  <a:ext uri="{FF2B5EF4-FFF2-40B4-BE49-F238E27FC236}">
                    <a16:creationId xmlns:a16="http://schemas.microsoft.com/office/drawing/2014/main" id="{B9767FBE-6674-41DF-B9E7-263AA545916B}"/>
                  </a:ext>
                </a:extLst>
              </p:cNvPr>
              <p:cNvSpPr txBox="1"/>
              <p:nvPr/>
            </p:nvSpPr>
            <p:spPr>
              <a:xfrm>
                <a:off x="4397527" y="7373189"/>
                <a:ext cx="2554104" cy="553998"/>
              </a:xfrm>
              <a:prstGeom prst="rect">
                <a:avLst/>
              </a:prstGeom>
              <a:noFill/>
            </p:spPr>
            <p:txBody>
              <a:bodyPr wrap="square" rtlCol="0">
                <a:spAutoFit/>
              </a:bodyPr>
              <a:lstStyle/>
              <a:p>
                <a:r>
                  <a:rPr lang="en-US" sz="3000" dirty="0">
                    <a:solidFill>
                      <a:srgbClr val="000000"/>
                    </a:solidFill>
                  </a:rPr>
                  <a:t>PharmaNet</a:t>
                </a:r>
              </a:p>
            </p:txBody>
          </p:sp>
          <p:sp>
            <p:nvSpPr>
              <p:cNvPr id="79" name="TextBox 78">
                <a:extLst>
                  <a:ext uri="{FF2B5EF4-FFF2-40B4-BE49-F238E27FC236}">
                    <a16:creationId xmlns:a16="http://schemas.microsoft.com/office/drawing/2014/main" id="{F7A03C8E-EFCC-40A1-8C51-BD4F48DD1895}"/>
                  </a:ext>
                </a:extLst>
              </p:cNvPr>
              <p:cNvSpPr txBox="1"/>
              <p:nvPr/>
            </p:nvSpPr>
            <p:spPr>
              <a:xfrm>
                <a:off x="4040310" y="5159301"/>
                <a:ext cx="2554104" cy="553998"/>
              </a:xfrm>
              <a:prstGeom prst="rect">
                <a:avLst/>
              </a:prstGeom>
              <a:noFill/>
            </p:spPr>
            <p:txBody>
              <a:bodyPr wrap="square" rtlCol="0">
                <a:spAutoFit/>
              </a:bodyPr>
              <a:lstStyle/>
              <a:p>
                <a:r>
                  <a:rPr lang="en-US" sz="3000" dirty="0">
                    <a:solidFill>
                      <a:srgbClr val="000000"/>
                    </a:solidFill>
                  </a:rPr>
                  <a:t>Vital Statistics</a:t>
                </a:r>
              </a:p>
            </p:txBody>
          </p:sp>
        </p:grpSp>
      </p:grpSp>
    </p:spTree>
    <p:extLst>
      <p:ext uri="{BB962C8B-B14F-4D97-AF65-F5344CB8AC3E}">
        <p14:creationId xmlns:p14="http://schemas.microsoft.com/office/powerpoint/2010/main" val="4065644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105086" cy="1097922"/>
          </a:xfrm>
        </p:spPr>
        <p:txBody>
          <a:bodyPr/>
          <a:lstStyle/>
          <a:p>
            <a:pPr algn="ctr"/>
            <a:r>
              <a:rPr lang="en-US" sz="8000" dirty="0">
                <a:solidFill>
                  <a:schemeClr val="accent6">
                    <a:lumMod val="75000"/>
                  </a:schemeClr>
                </a:solidFill>
              </a:rPr>
              <a:t>Conceptual framework</a:t>
            </a:r>
          </a:p>
        </p:txBody>
      </p:sp>
      <p:sp>
        <p:nvSpPr>
          <p:cNvPr id="4" name="Text Placeholder 3">
            <a:extLst>
              <a:ext uri="{FF2B5EF4-FFF2-40B4-BE49-F238E27FC236}">
                <a16:creationId xmlns:a16="http://schemas.microsoft.com/office/drawing/2014/main" id="{BA1FBE92-A4CA-4828-969F-3F2AB47A76FD}"/>
              </a:ext>
            </a:extLst>
          </p:cNvPr>
          <p:cNvSpPr>
            <a:spLocks noGrp="1"/>
          </p:cNvSpPr>
          <p:nvPr>
            <p:ph type="body" sz="quarter" idx="10"/>
          </p:nvPr>
        </p:nvSpPr>
        <p:spPr>
          <a:xfrm>
            <a:off x="842211" y="2550695"/>
            <a:ext cx="16462318" cy="6685964"/>
          </a:xfrm>
        </p:spPr>
        <p:txBody>
          <a:bodyPr/>
          <a:lstStyle/>
          <a:p>
            <a:pPr lvl="1" indent="0">
              <a:buNone/>
            </a:pPr>
            <a:endParaRPr lang="en-US" dirty="0"/>
          </a:p>
          <a:p>
            <a:pPr marL="2171576" lvl="1" indent="-685800">
              <a:buFont typeface="Arial" panose="020B0604020202020204" pitchFamily="34" charset="0"/>
              <a:buChar char="•"/>
            </a:pPr>
            <a:endParaRPr lang="en-US" dirty="0"/>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13</a:t>
            </a:fld>
            <a:endParaRPr lang="en-US" dirty="0"/>
          </a:p>
        </p:txBody>
      </p:sp>
      <p:sp>
        <p:nvSpPr>
          <p:cNvPr id="7" name="TextBox 6">
            <a:extLst>
              <a:ext uri="{FF2B5EF4-FFF2-40B4-BE49-F238E27FC236}">
                <a16:creationId xmlns:a16="http://schemas.microsoft.com/office/drawing/2014/main" id="{607C2907-C30D-4991-98C6-B7D5F50279AF}"/>
              </a:ext>
            </a:extLst>
          </p:cNvPr>
          <p:cNvSpPr txBox="1"/>
          <p:nvPr/>
        </p:nvSpPr>
        <p:spPr>
          <a:xfrm>
            <a:off x="11144997" y="8934165"/>
            <a:ext cx="6351114" cy="400110"/>
          </a:xfrm>
          <a:prstGeom prst="rect">
            <a:avLst/>
          </a:prstGeom>
          <a:noFill/>
        </p:spPr>
        <p:txBody>
          <a:bodyPr wrap="square" rtlCol="0">
            <a:spAutoFit/>
          </a:bodyPr>
          <a:lstStyle/>
          <a:p>
            <a:r>
              <a:rPr lang="en-US" sz="2000" dirty="0">
                <a:solidFill>
                  <a:srgbClr val="000000"/>
                </a:solidFill>
              </a:rPr>
              <a:t>Adapted from: Wilson &amp; Cleary (1995); Spertus et al. (2002)</a:t>
            </a:r>
          </a:p>
        </p:txBody>
      </p:sp>
      <p:grpSp>
        <p:nvGrpSpPr>
          <p:cNvPr id="8" name="Group 7">
            <a:extLst>
              <a:ext uri="{FF2B5EF4-FFF2-40B4-BE49-F238E27FC236}">
                <a16:creationId xmlns:a16="http://schemas.microsoft.com/office/drawing/2014/main" id="{E0A4F641-D2F4-4F1D-BF70-F5036FA594D7}"/>
              </a:ext>
            </a:extLst>
          </p:cNvPr>
          <p:cNvGrpSpPr/>
          <p:nvPr/>
        </p:nvGrpSpPr>
        <p:grpSpPr>
          <a:xfrm>
            <a:off x="1972373" y="2550695"/>
            <a:ext cx="14160256" cy="4535905"/>
            <a:chOff x="1972373" y="2550695"/>
            <a:chExt cx="14160256" cy="4535905"/>
          </a:xfrm>
        </p:grpSpPr>
        <p:sp>
          <p:nvSpPr>
            <p:cNvPr id="3" name="Rectangle 2">
              <a:extLst>
                <a:ext uri="{FF2B5EF4-FFF2-40B4-BE49-F238E27FC236}">
                  <a16:creationId xmlns:a16="http://schemas.microsoft.com/office/drawing/2014/main" id="{D91915A6-CBE7-4D20-AB0B-4D451BAD261D}"/>
                </a:ext>
              </a:extLst>
            </p:cNvPr>
            <p:cNvSpPr/>
            <p:nvPr/>
          </p:nvSpPr>
          <p:spPr>
            <a:xfrm>
              <a:off x="6308934" y="5320440"/>
              <a:ext cx="2478505" cy="1766160"/>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500" b="1" dirty="0">
                  <a:solidFill>
                    <a:srgbClr val="000000"/>
                  </a:solidFill>
                </a:rPr>
                <a:t>Biological Function</a:t>
              </a:r>
            </a:p>
          </p:txBody>
        </p:sp>
        <p:sp>
          <p:nvSpPr>
            <p:cNvPr id="9" name="Rectangle 8">
              <a:extLst>
                <a:ext uri="{FF2B5EF4-FFF2-40B4-BE49-F238E27FC236}">
                  <a16:creationId xmlns:a16="http://schemas.microsoft.com/office/drawing/2014/main" id="{12D11DDD-18C0-4D0D-9920-39E77B1C8B4E}"/>
                </a:ext>
              </a:extLst>
            </p:cNvPr>
            <p:cNvSpPr/>
            <p:nvPr/>
          </p:nvSpPr>
          <p:spPr>
            <a:xfrm>
              <a:off x="10408209" y="5313388"/>
              <a:ext cx="4676272" cy="1766160"/>
            </a:xfrm>
            <a:prstGeom prst="rect">
              <a:avLst/>
            </a:prstGeom>
            <a:solidFill>
              <a:schemeClr val="accent1">
                <a:lumMod val="75000"/>
                <a:lumOff val="25000"/>
              </a:schemeClr>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500" b="1" dirty="0">
                  <a:solidFill>
                    <a:schemeClr val="bg1"/>
                  </a:solidFill>
                </a:rPr>
                <a:t>Patient-reported outcome</a:t>
              </a:r>
            </a:p>
            <a:p>
              <a:pPr algn="ctr"/>
              <a:r>
                <a:rPr lang="en-US" sz="3500" dirty="0">
                  <a:solidFill>
                    <a:schemeClr val="bg1"/>
                  </a:solidFill>
                </a:rPr>
                <a:t>AFEQT questionnaire</a:t>
              </a:r>
            </a:p>
          </p:txBody>
        </p:sp>
        <p:sp>
          <p:nvSpPr>
            <p:cNvPr id="15" name="Rectangle 14">
              <a:extLst>
                <a:ext uri="{FF2B5EF4-FFF2-40B4-BE49-F238E27FC236}">
                  <a16:creationId xmlns:a16="http://schemas.microsoft.com/office/drawing/2014/main" id="{5A28BA94-6498-4334-92F0-C6CEFBA7D504}"/>
                </a:ext>
              </a:extLst>
            </p:cNvPr>
            <p:cNvSpPr/>
            <p:nvPr/>
          </p:nvSpPr>
          <p:spPr>
            <a:xfrm>
              <a:off x="9144000" y="2550695"/>
              <a:ext cx="6988629" cy="2088494"/>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500" b="1" dirty="0">
                  <a:solidFill>
                    <a:srgbClr val="000000"/>
                  </a:solidFill>
                </a:rPr>
                <a:t>Individual &amp; Environmental Characteristics</a:t>
              </a:r>
            </a:p>
            <a:p>
              <a:pPr algn="ctr"/>
              <a:r>
                <a:rPr lang="en-US" sz="3500" dirty="0">
                  <a:solidFill>
                    <a:srgbClr val="000000"/>
                  </a:solidFill>
                </a:rPr>
                <a:t>Age, gender, distance to clinics</a:t>
              </a:r>
            </a:p>
          </p:txBody>
        </p:sp>
        <p:cxnSp>
          <p:nvCxnSpPr>
            <p:cNvPr id="18" name="Straight Arrow Connector 17">
              <a:extLst>
                <a:ext uri="{FF2B5EF4-FFF2-40B4-BE49-F238E27FC236}">
                  <a16:creationId xmlns:a16="http://schemas.microsoft.com/office/drawing/2014/main" id="{F6D94CB8-07A4-43D0-9AF6-46541398BBD3}"/>
                </a:ext>
              </a:extLst>
            </p:cNvPr>
            <p:cNvCxnSpPr>
              <a:cxnSpLocks/>
              <a:stCxn id="3" idx="3"/>
              <a:endCxn id="9" idx="1"/>
            </p:cNvCxnSpPr>
            <p:nvPr/>
          </p:nvCxnSpPr>
          <p:spPr>
            <a:xfrm flipV="1">
              <a:off x="8787439" y="6196468"/>
              <a:ext cx="1620770" cy="705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ABF153B1-C49D-4BA2-A3EC-B003B55C3AA8}"/>
                </a:ext>
              </a:extLst>
            </p:cNvPr>
            <p:cNvCxnSpPr>
              <a:cxnSpLocks/>
              <a:stCxn id="15" idx="2"/>
            </p:cNvCxnSpPr>
            <p:nvPr/>
          </p:nvCxnSpPr>
          <p:spPr>
            <a:xfrm>
              <a:off x="12638315" y="4639189"/>
              <a:ext cx="3498" cy="68125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E2041EA4-525A-41C9-8778-E6279BDF1293}"/>
                </a:ext>
              </a:extLst>
            </p:cNvPr>
            <p:cNvSpPr/>
            <p:nvPr/>
          </p:nvSpPr>
          <p:spPr>
            <a:xfrm>
              <a:off x="1972373" y="5311396"/>
              <a:ext cx="3300402" cy="1775204"/>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500" b="1" dirty="0">
                  <a:solidFill>
                    <a:srgbClr val="000000"/>
                  </a:solidFill>
                </a:rPr>
                <a:t>Treatment</a:t>
              </a:r>
            </a:p>
            <a:p>
              <a:pPr algn="ctr"/>
              <a:r>
                <a:rPr lang="en-US" sz="3500" dirty="0">
                  <a:solidFill>
                    <a:srgbClr val="000000"/>
                  </a:solidFill>
                </a:rPr>
                <a:t>Ablation</a:t>
              </a:r>
            </a:p>
            <a:p>
              <a:pPr algn="ctr"/>
              <a:r>
                <a:rPr lang="en-US" sz="3500" dirty="0">
                  <a:solidFill>
                    <a:srgbClr val="000000"/>
                  </a:solidFill>
                </a:rPr>
                <a:t>Medication</a:t>
              </a:r>
            </a:p>
          </p:txBody>
        </p:sp>
        <p:cxnSp>
          <p:nvCxnSpPr>
            <p:cNvPr id="10" name="Straight Arrow Connector 9">
              <a:extLst>
                <a:ext uri="{FF2B5EF4-FFF2-40B4-BE49-F238E27FC236}">
                  <a16:creationId xmlns:a16="http://schemas.microsoft.com/office/drawing/2014/main" id="{E459C1EB-EC5F-4E5D-B90C-928DD0328912}"/>
                </a:ext>
              </a:extLst>
            </p:cNvPr>
            <p:cNvCxnSpPr>
              <a:cxnSpLocks/>
              <a:stCxn id="5" idx="3"/>
              <a:endCxn id="3" idx="1"/>
            </p:cNvCxnSpPr>
            <p:nvPr/>
          </p:nvCxnSpPr>
          <p:spPr>
            <a:xfrm>
              <a:off x="5272775" y="6198998"/>
              <a:ext cx="1036159" cy="452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91576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lipboard Mixed">
            <a:extLst>
              <a:ext uri="{FF2B5EF4-FFF2-40B4-BE49-F238E27FC236}">
                <a16:creationId xmlns:a16="http://schemas.microsoft.com/office/drawing/2014/main" id="{9BE1CFBE-5BA9-40AF-AD2A-C83BAF5412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7675510" y="3411042"/>
            <a:ext cx="1350139" cy="1350139"/>
          </a:xfrm>
          <a:prstGeom prst="rect">
            <a:avLst/>
          </a:prstGeom>
        </p:spPr>
      </p:pic>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425374" y="660903"/>
            <a:ext cx="14968244" cy="1097922"/>
          </a:xfrm>
        </p:spPr>
        <p:txBody>
          <a:bodyPr/>
          <a:lstStyle/>
          <a:p>
            <a:pPr algn="ctr"/>
            <a:r>
              <a:rPr lang="en-US" sz="8000" dirty="0">
                <a:solidFill>
                  <a:schemeClr val="accent6">
                    <a:lumMod val="75000"/>
                  </a:schemeClr>
                </a:solidFill>
              </a:rPr>
              <a:t>Patient journey through AF clinic</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14</a:t>
            </a:fld>
            <a:endParaRPr lang="en-US" dirty="0"/>
          </a:p>
        </p:txBody>
      </p:sp>
      <p:sp>
        <p:nvSpPr>
          <p:cNvPr id="7" name="Rectangle 6">
            <a:extLst>
              <a:ext uri="{FF2B5EF4-FFF2-40B4-BE49-F238E27FC236}">
                <a16:creationId xmlns:a16="http://schemas.microsoft.com/office/drawing/2014/main" id="{02EA37BF-BF83-49BF-AAA4-566C7EE15663}"/>
              </a:ext>
            </a:extLst>
          </p:cNvPr>
          <p:cNvSpPr/>
          <p:nvPr/>
        </p:nvSpPr>
        <p:spPr>
          <a:xfrm>
            <a:off x="5444550" y="1931934"/>
            <a:ext cx="2346960" cy="729836"/>
          </a:xfrm>
          <a:prstGeom prst="rect">
            <a:avLst/>
          </a:prstGeom>
          <a:solidFill>
            <a:schemeClr val="accent4"/>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solidFill>
                  <a:srgbClr val="000000"/>
                </a:solidFill>
              </a:rPr>
              <a:t>Referral</a:t>
            </a:r>
          </a:p>
        </p:txBody>
      </p:sp>
      <p:sp>
        <p:nvSpPr>
          <p:cNvPr id="8" name="Rectangle 7">
            <a:extLst>
              <a:ext uri="{FF2B5EF4-FFF2-40B4-BE49-F238E27FC236}">
                <a16:creationId xmlns:a16="http://schemas.microsoft.com/office/drawing/2014/main" id="{026BE64A-D0A3-41C0-B217-CD0F14B6F722}"/>
              </a:ext>
            </a:extLst>
          </p:cNvPr>
          <p:cNvSpPr/>
          <p:nvPr/>
        </p:nvSpPr>
        <p:spPr>
          <a:xfrm>
            <a:off x="8693075" y="1931934"/>
            <a:ext cx="3017520" cy="729836"/>
          </a:xfrm>
          <a:prstGeom prst="rect">
            <a:avLst/>
          </a:prstGeom>
          <a:solidFill>
            <a:schemeClr val="accent4"/>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solidFill>
                  <a:srgbClr val="000000"/>
                </a:solidFill>
              </a:rPr>
              <a:t>Re-referral</a:t>
            </a:r>
          </a:p>
        </p:txBody>
      </p:sp>
      <p:cxnSp>
        <p:nvCxnSpPr>
          <p:cNvPr id="15" name="Straight Arrow Connector 14">
            <a:extLst>
              <a:ext uri="{FF2B5EF4-FFF2-40B4-BE49-F238E27FC236}">
                <a16:creationId xmlns:a16="http://schemas.microsoft.com/office/drawing/2014/main" id="{D1BF990C-FEB2-4539-8707-F5D6CB791A95}"/>
              </a:ext>
            </a:extLst>
          </p:cNvPr>
          <p:cNvCxnSpPr>
            <a:cxnSpLocks/>
            <a:stCxn id="7" idx="2"/>
            <a:endCxn id="3" idx="0"/>
          </p:cNvCxnSpPr>
          <p:nvPr/>
        </p:nvCxnSpPr>
        <p:spPr>
          <a:xfrm>
            <a:off x="6618030" y="2661770"/>
            <a:ext cx="1732550" cy="749272"/>
          </a:xfrm>
          <a:prstGeom prst="straightConnector1">
            <a:avLst/>
          </a:prstGeom>
          <a:ln w="19050">
            <a:tailEnd type="triangle"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B852225-F8DE-4046-A08A-2CCE56ED0240}"/>
              </a:ext>
            </a:extLst>
          </p:cNvPr>
          <p:cNvCxnSpPr>
            <a:cxnSpLocks/>
            <a:stCxn id="8" idx="2"/>
            <a:endCxn id="3" idx="0"/>
          </p:cNvCxnSpPr>
          <p:nvPr/>
        </p:nvCxnSpPr>
        <p:spPr>
          <a:xfrm flipH="1">
            <a:off x="8350580" y="2661770"/>
            <a:ext cx="1851255" cy="749272"/>
          </a:xfrm>
          <a:prstGeom prst="straightConnector1">
            <a:avLst/>
          </a:prstGeom>
          <a:ln w="19050">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86B9079-242D-48F7-AAA5-B1EA8E85004C}"/>
              </a:ext>
            </a:extLst>
          </p:cNvPr>
          <p:cNvCxnSpPr>
            <a:cxnSpLocks/>
          </p:cNvCxnSpPr>
          <p:nvPr/>
        </p:nvCxnSpPr>
        <p:spPr>
          <a:xfrm>
            <a:off x="8751429" y="4103424"/>
            <a:ext cx="2165437" cy="37454"/>
          </a:xfrm>
          <a:prstGeom prst="straightConnector1">
            <a:avLst/>
          </a:prstGeom>
          <a:ln w="19050">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33C756E-CE0D-444A-99FF-CE836C4097CB}"/>
              </a:ext>
            </a:extLst>
          </p:cNvPr>
          <p:cNvCxnSpPr>
            <a:cxnSpLocks/>
            <a:stCxn id="3" idx="2"/>
          </p:cNvCxnSpPr>
          <p:nvPr/>
        </p:nvCxnSpPr>
        <p:spPr>
          <a:xfrm>
            <a:off x="8350580" y="4761181"/>
            <a:ext cx="0" cy="425635"/>
          </a:xfrm>
          <a:prstGeom prst="straightConnector1">
            <a:avLst/>
          </a:prstGeom>
          <a:ln w="19050">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C150B4F-3224-4254-B288-B61B9FD537DB}"/>
              </a:ext>
            </a:extLst>
          </p:cNvPr>
          <p:cNvCxnSpPr>
            <a:cxnSpLocks/>
            <a:stCxn id="24" idx="2"/>
            <a:endCxn id="28" idx="3"/>
          </p:cNvCxnSpPr>
          <p:nvPr/>
        </p:nvCxnSpPr>
        <p:spPr>
          <a:xfrm flipH="1">
            <a:off x="6515387" y="6876265"/>
            <a:ext cx="1835193" cy="1010063"/>
          </a:xfrm>
          <a:prstGeom prst="straightConnector1">
            <a:avLst/>
          </a:prstGeom>
          <a:ln w="19050">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4ADA18BA-5B6A-493A-9505-91C2448C698D}"/>
              </a:ext>
            </a:extLst>
          </p:cNvPr>
          <p:cNvCxnSpPr>
            <a:cxnSpLocks/>
            <a:stCxn id="24" idx="2"/>
            <a:endCxn id="30" idx="1"/>
          </p:cNvCxnSpPr>
          <p:nvPr/>
        </p:nvCxnSpPr>
        <p:spPr>
          <a:xfrm>
            <a:off x="8350580" y="6876265"/>
            <a:ext cx="2067141" cy="1150044"/>
          </a:xfrm>
          <a:prstGeom prst="straightConnector1">
            <a:avLst/>
          </a:prstGeom>
          <a:ln w="19050">
            <a:tailEnd type="triangle" w="lg" len="lg"/>
          </a:ln>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B6E6E422-C2DF-4CF1-965C-AA99954F4B70}"/>
              </a:ext>
            </a:extLst>
          </p:cNvPr>
          <p:cNvSpPr/>
          <p:nvPr/>
        </p:nvSpPr>
        <p:spPr>
          <a:xfrm>
            <a:off x="5847593" y="5044187"/>
            <a:ext cx="1369133" cy="739525"/>
          </a:xfrm>
          <a:prstGeom prst="ellipse">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dirty="0">
                <a:solidFill>
                  <a:schemeClr val="bg1"/>
                </a:solidFill>
              </a:rPr>
              <a:t>NP</a:t>
            </a:r>
          </a:p>
        </p:txBody>
      </p:sp>
      <p:sp>
        <p:nvSpPr>
          <p:cNvPr id="44" name="Oval 43">
            <a:extLst>
              <a:ext uri="{FF2B5EF4-FFF2-40B4-BE49-F238E27FC236}">
                <a16:creationId xmlns:a16="http://schemas.microsoft.com/office/drawing/2014/main" id="{8D07F7AD-329B-446C-B054-5264FA936B55}"/>
              </a:ext>
            </a:extLst>
          </p:cNvPr>
          <p:cNvSpPr/>
          <p:nvPr/>
        </p:nvSpPr>
        <p:spPr>
          <a:xfrm rot="21443095">
            <a:off x="9413943" y="5158234"/>
            <a:ext cx="1294182" cy="642126"/>
          </a:xfrm>
          <a:prstGeom prst="ellipse">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dirty="0">
                <a:solidFill>
                  <a:schemeClr val="bg1"/>
                </a:solidFill>
              </a:rPr>
              <a:t>RN</a:t>
            </a:r>
          </a:p>
        </p:txBody>
      </p:sp>
      <p:sp>
        <p:nvSpPr>
          <p:cNvPr id="45" name="Oval 44">
            <a:extLst>
              <a:ext uri="{FF2B5EF4-FFF2-40B4-BE49-F238E27FC236}">
                <a16:creationId xmlns:a16="http://schemas.microsoft.com/office/drawing/2014/main" id="{8F46AB10-B212-4E6B-BF01-2AE70243C383}"/>
              </a:ext>
            </a:extLst>
          </p:cNvPr>
          <p:cNvSpPr/>
          <p:nvPr/>
        </p:nvSpPr>
        <p:spPr>
          <a:xfrm>
            <a:off x="4451251" y="6025830"/>
            <a:ext cx="2940947" cy="806850"/>
          </a:xfrm>
          <a:prstGeom prst="ellipse">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dirty="0">
                <a:solidFill>
                  <a:schemeClr val="bg1"/>
                </a:solidFill>
              </a:rPr>
              <a:t>Cardiologist</a:t>
            </a:r>
          </a:p>
        </p:txBody>
      </p:sp>
      <p:sp>
        <p:nvSpPr>
          <p:cNvPr id="46" name="Oval 45">
            <a:extLst>
              <a:ext uri="{FF2B5EF4-FFF2-40B4-BE49-F238E27FC236}">
                <a16:creationId xmlns:a16="http://schemas.microsoft.com/office/drawing/2014/main" id="{4401A52F-4989-41EF-9997-818B9CE4A095}"/>
              </a:ext>
            </a:extLst>
          </p:cNvPr>
          <p:cNvSpPr/>
          <p:nvPr/>
        </p:nvSpPr>
        <p:spPr>
          <a:xfrm>
            <a:off x="9359686" y="5980823"/>
            <a:ext cx="3081572" cy="708093"/>
          </a:xfrm>
          <a:prstGeom prst="ellipse">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dirty="0">
                <a:solidFill>
                  <a:schemeClr val="bg1"/>
                </a:solidFill>
              </a:rPr>
              <a:t>Pharmacist</a:t>
            </a:r>
          </a:p>
        </p:txBody>
      </p:sp>
      <p:sp>
        <p:nvSpPr>
          <p:cNvPr id="47" name="Arrow: Down 46">
            <a:extLst>
              <a:ext uri="{FF2B5EF4-FFF2-40B4-BE49-F238E27FC236}">
                <a16:creationId xmlns:a16="http://schemas.microsoft.com/office/drawing/2014/main" id="{FCE64B34-7391-4EF8-A726-98FAE95D1066}"/>
              </a:ext>
            </a:extLst>
          </p:cNvPr>
          <p:cNvSpPr/>
          <p:nvPr/>
        </p:nvSpPr>
        <p:spPr>
          <a:xfrm>
            <a:off x="7070890" y="7775229"/>
            <a:ext cx="2791327" cy="1244335"/>
          </a:xfrm>
          <a:prstGeom prst="downArrow">
            <a:avLst/>
          </a:prstGeom>
          <a:solidFill>
            <a:schemeClr val="accent4"/>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solidFill>
                  <a:srgbClr val="000000"/>
                </a:solidFill>
              </a:rPr>
              <a:t>D/C</a:t>
            </a:r>
          </a:p>
        </p:txBody>
      </p:sp>
      <p:pic>
        <p:nvPicPr>
          <p:cNvPr id="23" name="Picture 22">
            <a:extLst>
              <a:ext uri="{FF2B5EF4-FFF2-40B4-BE49-F238E27FC236}">
                <a16:creationId xmlns:a16="http://schemas.microsoft.com/office/drawing/2014/main" id="{72101780-0AB3-45E6-BD87-DFA006F0C5E3}"/>
              </a:ext>
            </a:extLst>
          </p:cNvPr>
          <p:cNvPicPr>
            <a:picLocks noChangeAspect="1"/>
          </p:cNvPicPr>
          <p:nvPr/>
        </p:nvPicPr>
        <p:blipFill>
          <a:blip r:embed="rId5"/>
          <a:stretch>
            <a:fillRect/>
          </a:stretch>
        </p:blipFill>
        <p:spPr>
          <a:xfrm rot="10800000">
            <a:off x="10962135" y="3327325"/>
            <a:ext cx="1517572" cy="1517572"/>
          </a:xfrm>
          <a:prstGeom prst="rect">
            <a:avLst/>
          </a:prstGeom>
        </p:spPr>
      </p:pic>
      <p:pic>
        <p:nvPicPr>
          <p:cNvPr id="24" name="Graphic 23" descr="Board Of Directors">
            <a:extLst>
              <a:ext uri="{FF2B5EF4-FFF2-40B4-BE49-F238E27FC236}">
                <a16:creationId xmlns:a16="http://schemas.microsoft.com/office/drawing/2014/main" id="{A6D58F4C-78D1-413A-8C45-8078DFA71A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flipH="1" flipV="1">
            <a:off x="7456137" y="5087380"/>
            <a:ext cx="1788885" cy="1788885"/>
          </a:xfrm>
          <a:prstGeom prst="rect">
            <a:avLst/>
          </a:prstGeom>
        </p:spPr>
      </p:pic>
      <p:pic>
        <p:nvPicPr>
          <p:cNvPr id="28" name="Graphic 27" descr="Medicine">
            <a:extLst>
              <a:ext uri="{FF2B5EF4-FFF2-40B4-BE49-F238E27FC236}">
                <a16:creationId xmlns:a16="http://schemas.microsoft.com/office/drawing/2014/main" id="{399C11EB-436B-4A73-A217-6F5E2477EF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78948" y="7318108"/>
            <a:ext cx="1136439" cy="1136439"/>
          </a:xfrm>
          <a:prstGeom prst="rect">
            <a:avLst/>
          </a:prstGeom>
        </p:spPr>
      </p:pic>
      <p:pic>
        <p:nvPicPr>
          <p:cNvPr id="30" name="Graphic 29" descr="Needle">
            <a:extLst>
              <a:ext uri="{FF2B5EF4-FFF2-40B4-BE49-F238E27FC236}">
                <a16:creationId xmlns:a16="http://schemas.microsoft.com/office/drawing/2014/main" id="{A5004E57-D97D-41DB-97A2-11BE9396D6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17721" y="7527164"/>
            <a:ext cx="998290" cy="998290"/>
          </a:xfrm>
          <a:prstGeom prst="rect">
            <a:avLst/>
          </a:prstGeom>
        </p:spPr>
      </p:pic>
    </p:spTree>
    <p:extLst>
      <p:ext uri="{BB962C8B-B14F-4D97-AF65-F5344CB8AC3E}">
        <p14:creationId xmlns:p14="http://schemas.microsoft.com/office/powerpoint/2010/main" val="72073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3" grpId="0" animBg="1"/>
      <p:bldP spid="44" grpId="0" animBg="1"/>
      <p:bldP spid="45"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105086" cy="1097922"/>
          </a:xfrm>
        </p:spPr>
        <p:txBody>
          <a:bodyPr/>
          <a:lstStyle/>
          <a:p>
            <a:pPr algn="ctr"/>
            <a:r>
              <a:rPr lang="en-US" sz="8000" dirty="0">
                <a:solidFill>
                  <a:schemeClr val="accent6">
                    <a:lumMod val="75000"/>
                  </a:schemeClr>
                </a:solidFill>
              </a:rPr>
              <a:t>Growth mixture model</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15</a:t>
            </a:fld>
            <a:endParaRPr lang="en-US" dirty="0"/>
          </a:p>
        </p:txBody>
      </p:sp>
      <p:grpSp>
        <p:nvGrpSpPr>
          <p:cNvPr id="8" name="Group 7">
            <a:extLst>
              <a:ext uri="{FF2B5EF4-FFF2-40B4-BE49-F238E27FC236}">
                <a16:creationId xmlns:a16="http://schemas.microsoft.com/office/drawing/2014/main" id="{0865DAFD-9EBD-4B59-971B-6B3544BE659B}"/>
              </a:ext>
            </a:extLst>
          </p:cNvPr>
          <p:cNvGrpSpPr/>
          <p:nvPr/>
        </p:nvGrpSpPr>
        <p:grpSpPr>
          <a:xfrm>
            <a:off x="4669972" y="2261983"/>
            <a:ext cx="9562060" cy="6874936"/>
            <a:chOff x="4669972" y="2261983"/>
            <a:chExt cx="9562060" cy="6874936"/>
          </a:xfrm>
        </p:grpSpPr>
        <p:cxnSp>
          <p:nvCxnSpPr>
            <p:cNvPr id="18" name="Straight Arrow Connector 17">
              <a:extLst>
                <a:ext uri="{FF2B5EF4-FFF2-40B4-BE49-F238E27FC236}">
                  <a16:creationId xmlns:a16="http://schemas.microsoft.com/office/drawing/2014/main" id="{CF1AB5A4-8A46-4ECE-AB99-249A25CF16AB}"/>
                </a:ext>
              </a:extLst>
            </p:cNvPr>
            <p:cNvCxnSpPr>
              <a:cxnSpLocks/>
              <a:stCxn id="3" idx="4"/>
              <a:endCxn id="5" idx="0"/>
            </p:cNvCxnSpPr>
            <p:nvPr/>
          </p:nvCxnSpPr>
          <p:spPr>
            <a:xfrm>
              <a:off x="9453562" y="4364525"/>
              <a:ext cx="2776538" cy="444443"/>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AE991D1B-9497-40EC-820B-CD9F14D35854}"/>
                </a:ext>
              </a:extLst>
            </p:cNvPr>
            <p:cNvGrpSpPr/>
            <p:nvPr/>
          </p:nvGrpSpPr>
          <p:grpSpPr>
            <a:xfrm>
              <a:off x="4669972" y="2261983"/>
              <a:ext cx="9562060" cy="6874936"/>
              <a:chOff x="4669972" y="2261983"/>
              <a:chExt cx="9562060" cy="6874936"/>
            </a:xfrm>
          </p:grpSpPr>
          <p:sp>
            <p:nvSpPr>
              <p:cNvPr id="3" name="Oval 2">
                <a:extLst>
                  <a:ext uri="{FF2B5EF4-FFF2-40B4-BE49-F238E27FC236}">
                    <a16:creationId xmlns:a16="http://schemas.microsoft.com/office/drawing/2014/main" id="{D09C11E0-8C9F-40F7-8730-8F10E4BA18A4}"/>
                  </a:ext>
                </a:extLst>
              </p:cNvPr>
              <p:cNvSpPr/>
              <p:nvPr/>
            </p:nvSpPr>
            <p:spPr>
              <a:xfrm>
                <a:off x="7791449" y="2261983"/>
                <a:ext cx="3324225" cy="2102542"/>
              </a:xfrm>
              <a:prstGeom prst="ellipse">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3500" dirty="0">
                    <a:solidFill>
                      <a:schemeClr val="bg1"/>
                    </a:solidFill>
                  </a:rPr>
                  <a:t>Latent class</a:t>
                </a:r>
              </a:p>
            </p:txBody>
          </p:sp>
          <p:sp>
            <p:nvSpPr>
              <p:cNvPr id="4" name="Oval 3">
                <a:extLst>
                  <a:ext uri="{FF2B5EF4-FFF2-40B4-BE49-F238E27FC236}">
                    <a16:creationId xmlns:a16="http://schemas.microsoft.com/office/drawing/2014/main" id="{729E3393-8C85-4398-9993-5723A4839851}"/>
                  </a:ext>
                </a:extLst>
              </p:cNvPr>
              <p:cNvSpPr/>
              <p:nvPr/>
            </p:nvSpPr>
            <p:spPr>
              <a:xfrm>
                <a:off x="5086350" y="4808967"/>
                <a:ext cx="2952750" cy="1795377"/>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3500" dirty="0"/>
                  <a:t>Intercept</a:t>
                </a:r>
              </a:p>
            </p:txBody>
          </p:sp>
          <p:sp>
            <p:nvSpPr>
              <p:cNvPr id="5" name="Oval 4">
                <a:extLst>
                  <a:ext uri="{FF2B5EF4-FFF2-40B4-BE49-F238E27FC236}">
                    <a16:creationId xmlns:a16="http://schemas.microsoft.com/office/drawing/2014/main" id="{6A4C9EC6-A350-4AD9-9927-1FB4FFB73BE8}"/>
                  </a:ext>
                </a:extLst>
              </p:cNvPr>
              <p:cNvSpPr/>
              <p:nvPr/>
            </p:nvSpPr>
            <p:spPr>
              <a:xfrm>
                <a:off x="10753725" y="4808968"/>
                <a:ext cx="2952750" cy="1795377"/>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3500" dirty="0"/>
                  <a:t>Slope</a:t>
                </a:r>
              </a:p>
            </p:txBody>
          </p:sp>
          <p:sp>
            <p:nvSpPr>
              <p:cNvPr id="10" name="Rectangle 9">
                <a:extLst>
                  <a:ext uri="{FF2B5EF4-FFF2-40B4-BE49-F238E27FC236}">
                    <a16:creationId xmlns:a16="http://schemas.microsoft.com/office/drawing/2014/main" id="{9348CF6A-6211-4AFB-B4E0-2BC70FE7A2A0}"/>
                  </a:ext>
                </a:extLst>
              </p:cNvPr>
              <p:cNvSpPr/>
              <p:nvPr/>
            </p:nvSpPr>
            <p:spPr>
              <a:xfrm>
                <a:off x="4669972" y="8038998"/>
                <a:ext cx="2936708" cy="1097921"/>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chemeClr val="bg1"/>
                    </a:solidFill>
                  </a:rPr>
                  <a:t>AFEQT T0</a:t>
                </a:r>
              </a:p>
            </p:txBody>
          </p:sp>
          <p:sp>
            <p:nvSpPr>
              <p:cNvPr id="12" name="Rectangle 11">
                <a:extLst>
                  <a:ext uri="{FF2B5EF4-FFF2-40B4-BE49-F238E27FC236}">
                    <a16:creationId xmlns:a16="http://schemas.microsoft.com/office/drawing/2014/main" id="{A8183CB0-DA4D-4DA8-976A-F8FFB800776C}"/>
                  </a:ext>
                </a:extLst>
              </p:cNvPr>
              <p:cNvSpPr/>
              <p:nvPr/>
            </p:nvSpPr>
            <p:spPr>
              <a:xfrm>
                <a:off x="8455478" y="8038998"/>
                <a:ext cx="2306268" cy="1097921"/>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chemeClr val="bg1"/>
                    </a:solidFill>
                  </a:rPr>
                  <a:t>AFEQT T1</a:t>
                </a:r>
              </a:p>
            </p:txBody>
          </p:sp>
          <p:sp>
            <p:nvSpPr>
              <p:cNvPr id="14" name="Rectangle 13">
                <a:extLst>
                  <a:ext uri="{FF2B5EF4-FFF2-40B4-BE49-F238E27FC236}">
                    <a16:creationId xmlns:a16="http://schemas.microsoft.com/office/drawing/2014/main" id="{C793C241-DC47-4BD4-890B-1C4A3D0389B7}"/>
                  </a:ext>
                </a:extLst>
              </p:cNvPr>
              <p:cNvSpPr/>
              <p:nvPr/>
            </p:nvSpPr>
            <p:spPr>
              <a:xfrm>
                <a:off x="11610544" y="8038998"/>
                <a:ext cx="2621488" cy="1097921"/>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chemeClr val="bg1"/>
                    </a:solidFill>
                  </a:rPr>
                  <a:t>AFEQT T2</a:t>
                </a:r>
              </a:p>
            </p:txBody>
          </p:sp>
          <p:cxnSp>
            <p:nvCxnSpPr>
              <p:cNvPr id="16" name="Straight Arrow Connector 15">
                <a:extLst>
                  <a:ext uri="{FF2B5EF4-FFF2-40B4-BE49-F238E27FC236}">
                    <a16:creationId xmlns:a16="http://schemas.microsoft.com/office/drawing/2014/main" id="{3E339434-6458-41DA-AED7-A6AE8E25D241}"/>
                  </a:ext>
                </a:extLst>
              </p:cNvPr>
              <p:cNvCxnSpPr>
                <a:stCxn id="3" idx="4"/>
                <a:endCxn id="4" idx="0"/>
              </p:cNvCxnSpPr>
              <p:nvPr/>
            </p:nvCxnSpPr>
            <p:spPr>
              <a:xfrm flipH="1">
                <a:off x="6562725" y="4364525"/>
                <a:ext cx="2890837" cy="44444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A2D57025-1BE0-4EE5-98BE-711CA0B0D033}"/>
                  </a:ext>
                </a:extLst>
              </p:cNvPr>
              <p:cNvCxnSpPr>
                <a:cxnSpLocks/>
                <a:stCxn id="4" idx="3"/>
                <a:endCxn id="10" idx="0"/>
              </p:cNvCxnSpPr>
              <p:nvPr/>
            </p:nvCxnSpPr>
            <p:spPr>
              <a:xfrm>
                <a:off x="5518770" y="6341417"/>
                <a:ext cx="619556" cy="169758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6BAE612D-14AB-45DD-9819-66714124DE83}"/>
                  </a:ext>
                </a:extLst>
              </p:cNvPr>
              <p:cNvCxnSpPr>
                <a:cxnSpLocks/>
                <a:endCxn id="14" idx="0"/>
              </p:cNvCxnSpPr>
              <p:nvPr/>
            </p:nvCxnSpPr>
            <p:spPr>
              <a:xfrm flipH="1">
                <a:off x="12921288" y="6288904"/>
                <a:ext cx="480388" cy="175009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CDC7478E-E46B-4B54-A300-D65817BDD601}"/>
                  </a:ext>
                </a:extLst>
              </p:cNvPr>
              <p:cNvCxnSpPr>
                <a:cxnSpLocks/>
                <a:stCxn id="5" idx="3"/>
                <a:endCxn id="10" idx="0"/>
              </p:cNvCxnSpPr>
              <p:nvPr/>
            </p:nvCxnSpPr>
            <p:spPr>
              <a:xfrm flipH="1">
                <a:off x="6138326" y="6341418"/>
                <a:ext cx="5047819" cy="169758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F01277D0-BC4B-4355-9BD5-B5B15DF131F9}"/>
                  </a:ext>
                </a:extLst>
              </p:cNvPr>
              <p:cNvCxnSpPr>
                <a:cxnSpLocks/>
                <a:stCxn id="4" idx="5"/>
                <a:endCxn id="14" idx="0"/>
              </p:cNvCxnSpPr>
              <p:nvPr/>
            </p:nvCxnSpPr>
            <p:spPr>
              <a:xfrm>
                <a:off x="7606680" y="6341417"/>
                <a:ext cx="5314608" cy="169758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75D6330F-0B4F-4843-96E1-4161D97ECA21}"/>
                  </a:ext>
                </a:extLst>
              </p:cNvPr>
              <p:cNvCxnSpPr>
                <a:cxnSpLocks/>
                <a:stCxn id="4" idx="4"/>
                <a:endCxn id="12" idx="0"/>
              </p:cNvCxnSpPr>
              <p:nvPr/>
            </p:nvCxnSpPr>
            <p:spPr>
              <a:xfrm>
                <a:off x="6562725" y="6604344"/>
                <a:ext cx="3045887" cy="143465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2642C15B-878F-4AD6-AFB2-43B6CFFC626F}"/>
                  </a:ext>
                </a:extLst>
              </p:cNvPr>
              <p:cNvCxnSpPr>
                <a:cxnSpLocks/>
                <a:stCxn id="5" idx="4"/>
                <a:endCxn id="12" idx="0"/>
              </p:cNvCxnSpPr>
              <p:nvPr/>
            </p:nvCxnSpPr>
            <p:spPr>
              <a:xfrm flipH="1">
                <a:off x="9608612" y="6604345"/>
                <a:ext cx="2621488" cy="1434653"/>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24875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953226" cy="1097922"/>
          </a:xfrm>
        </p:spPr>
        <p:txBody>
          <a:bodyPr/>
          <a:lstStyle/>
          <a:p>
            <a:pPr algn="ctr"/>
            <a:r>
              <a:rPr lang="en-US" sz="8000" dirty="0">
                <a:solidFill>
                  <a:schemeClr val="accent6">
                    <a:lumMod val="75000"/>
                  </a:schemeClr>
                </a:solidFill>
              </a:rPr>
              <a:t>Result: three-class trajectory model</a:t>
            </a:r>
          </a:p>
        </p:txBody>
      </p:sp>
      <p:sp>
        <p:nvSpPr>
          <p:cNvPr id="4" name="Text Placeholder 3">
            <a:extLst>
              <a:ext uri="{FF2B5EF4-FFF2-40B4-BE49-F238E27FC236}">
                <a16:creationId xmlns:a16="http://schemas.microsoft.com/office/drawing/2014/main" id="{BA1FBE92-A4CA-4828-969F-3F2AB47A76FD}"/>
              </a:ext>
            </a:extLst>
          </p:cNvPr>
          <p:cNvSpPr>
            <a:spLocks noGrp="1"/>
          </p:cNvSpPr>
          <p:nvPr>
            <p:ph type="body" sz="quarter" idx="10"/>
          </p:nvPr>
        </p:nvSpPr>
        <p:spPr>
          <a:xfrm>
            <a:off x="842211" y="2550695"/>
            <a:ext cx="16462318" cy="6685964"/>
          </a:xfrm>
        </p:spPr>
        <p:txBody>
          <a:bodyPr/>
          <a:lstStyle/>
          <a:p>
            <a:pPr lvl="1" indent="0">
              <a:buNone/>
            </a:pPr>
            <a:endParaRPr lang="en-US" dirty="0"/>
          </a:p>
          <a:p>
            <a:pPr marL="2171576" lvl="1" indent="-685800">
              <a:buFont typeface="Arial" panose="020B0604020202020204" pitchFamily="34" charset="0"/>
              <a:buChar char="•"/>
            </a:pPr>
            <a:endParaRPr lang="en-US" dirty="0"/>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16</a:t>
            </a:fld>
            <a:endParaRPr lang="en-US" dirty="0"/>
          </a:p>
        </p:txBody>
      </p:sp>
      <p:pic>
        <p:nvPicPr>
          <p:cNvPr id="8" name="Picture 7">
            <a:extLst>
              <a:ext uri="{FF2B5EF4-FFF2-40B4-BE49-F238E27FC236}">
                <a16:creationId xmlns:a16="http://schemas.microsoft.com/office/drawing/2014/main" id="{EB16EB1F-7ED9-4B3E-A0C7-3B09C6DB4F98}"/>
              </a:ext>
            </a:extLst>
          </p:cNvPr>
          <p:cNvPicPr>
            <a:picLocks noChangeAspect="1"/>
          </p:cNvPicPr>
          <p:nvPr/>
        </p:nvPicPr>
        <p:blipFill>
          <a:blip r:embed="rId3"/>
          <a:stretch>
            <a:fillRect/>
          </a:stretch>
        </p:blipFill>
        <p:spPr>
          <a:xfrm>
            <a:off x="1314837" y="2397745"/>
            <a:ext cx="15438525" cy="6991864"/>
          </a:xfrm>
          <a:prstGeom prst="rect">
            <a:avLst/>
          </a:prstGeom>
        </p:spPr>
      </p:pic>
    </p:spTree>
    <p:extLst>
      <p:ext uri="{BB962C8B-B14F-4D97-AF65-F5344CB8AC3E}">
        <p14:creationId xmlns:p14="http://schemas.microsoft.com/office/powerpoint/2010/main" val="2701947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953226" cy="1097922"/>
          </a:xfrm>
        </p:spPr>
        <p:txBody>
          <a:bodyPr/>
          <a:lstStyle/>
          <a:p>
            <a:pPr algn="ctr"/>
            <a:r>
              <a:rPr lang="en-US" sz="8000" dirty="0">
                <a:solidFill>
                  <a:schemeClr val="accent6">
                    <a:lumMod val="75000"/>
                  </a:schemeClr>
                </a:solidFill>
              </a:rPr>
              <a:t>Model evaluation</a:t>
            </a:r>
          </a:p>
        </p:txBody>
      </p:sp>
      <p:sp>
        <p:nvSpPr>
          <p:cNvPr id="4" name="Text Placeholder 3">
            <a:extLst>
              <a:ext uri="{FF2B5EF4-FFF2-40B4-BE49-F238E27FC236}">
                <a16:creationId xmlns:a16="http://schemas.microsoft.com/office/drawing/2014/main" id="{BA1FBE92-A4CA-4828-969F-3F2AB47A76FD}"/>
              </a:ext>
            </a:extLst>
          </p:cNvPr>
          <p:cNvSpPr>
            <a:spLocks noGrp="1"/>
          </p:cNvSpPr>
          <p:nvPr>
            <p:ph type="body" sz="quarter" idx="10"/>
          </p:nvPr>
        </p:nvSpPr>
        <p:spPr>
          <a:xfrm>
            <a:off x="842211" y="2550695"/>
            <a:ext cx="16462318" cy="6685964"/>
          </a:xfrm>
        </p:spPr>
        <p:txBody>
          <a:bodyPr/>
          <a:lstStyle/>
          <a:p>
            <a:pPr lvl="1" indent="0">
              <a:buNone/>
            </a:pPr>
            <a:endParaRPr lang="en-US" dirty="0"/>
          </a:p>
          <a:p>
            <a:pPr marL="2171576" lvl="1" indent="-685800">
              <a:buFont typeface="Arial" panose="020B0604020202020204" pitchFamily="34" charset="0"/>
              <a:buChar char="•"/>
            </a:pPr>
            <a:endParaRPr lang="en-US" dirty="0"/>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17</a:t>
            </a:fld>
            <a:endParaRPr lang="en-US" dirty="0"/>
          </a:p>
        </p:txBody>
      </p:sp>
      <p:graphicFrame>
        <p:nvGraphicFramePr>
          <p:cNvPr id="3" name="Table 4">
            <a:extLst>
              <a:ext uri="{FF2B5EF4-FFF2-40B4-BE49-F238E27FC236}">
                <a16:creationId xmlns:a16="http://schemas.microsoft.com/office/drawing/2014/main" id="{A6DDED82-9E54-476D-AE93-A7D00C4E6609}"/>
              </a:ext>
            </a:extLst>
          </p:cNvPr>
          <p:cNvGraphicFramePr>
            <a:graphicFrameLocks noGrp="1"/>
          </p:cNvGraphicFramePr>
          <p:nvPr/>
        </p:nvGraphicFramePr>
        <p:xfrm>
          <a:off x="2813046" y="4154865"/>
          <a:ext cx="12893060" cy="3477624"/>
        </p:xfrm>
        <a:graphic>
          <a:graphicData uri="http://schemas.openxmlformats.org/drawingml/2006/table">
            <a:tbl>
              <a:tblPr firstRow="1" bandRow="1">
                <a:tableStyleId>{21E4AEA4-8DFA-4A89-87EB-49C32662AFE0}</a:tableStyleId>
              </a:tblPr>
              <a:tblGrid>
                <a:gridCol w="4199250">
                  <a:extLst>
                    <a:ext uri="{9D8B030D-6E8A-4147-A177-3AD203B41FA5}">
                      <a16:colId xmlns:a16="http://schemas.microsoft.com/office/drawing/2014/main" val="648498302"/>
                    </a:ext>
                  </a:extLst>
                </a:gridCol>
                <a:gridCol w="2857500">
                  <a:extLst>
                    <a:ext uri="{9D8B030D-6E8A-4147-A177-3AD203B41FA5}">
                      <a16:colId xmlns:a16="http://schemas.microsoft.com/office/drawing/2014/main" val="1741564006"/>
                    </a:ext>
                  </a:extLst>
                </a:gridCol>
                <a:gridCol w="2571750">
                  <a:extLst>
                    <a:ext uri="{9D8B030D-6E8A-4147-A177-3AD203B41FA5}">
                      <a16:colId xmlns:a16="http://schemas.microsoft.com/office/drawing/2014/main" val="2448370269"/>
                    </a:ext>
                  </a:extLst>
                </a:gridCol>
                <a:gridCol w="1571625">
                  <a:extLst>
                    <a:ext uri="{9D8B030D-6E8A-4147-A177-3AD203B41FA5}">
                      <a16:colId xmlns:a16="http://schemas.microsoft.com/office/drawing/2014/main" val="199104030"/>
                    </a:ext>
                  </a:extLst>
                </a:gridCol>
                <a:gridCol w="1692935">
                  <a:extLst>
                    <a:ext uri="{9D8B030D-6E8A-4147-A177-3AD203B41FA5}">
                      <a16:colId xmlns:a16="http://schemas.microsoft.com/office/drawing/2014/main" val="576664934"/>
                    </a:ext>
                  </a:extLst>
                </a:gridCol>
              </a:tblGrid>
              <a:tr h="869406">
                <a:tc>
                  <a:txBody>
                    <a:bodyPr/>
                    <a:lstStyle/>
                    <a:p>
                      <a:endParaRPr lang="en-US" dirty="0"/>
                    </a:p>
                  </a:txBody>
                  <a:tcPr/>
                </a:tc>
                <a:tc>
                  <a:txBody>
                    <a:bodyPr/>
                    <a:lstStyle/>
                    <a:p>
                      <a:pPr algn="r"/>
                      <a:r>
                        <a:rPr lang="en-US" dirty="0"/>
                        <a:t>Sensitivity</a:t>
                      </a:r>
                    </a:p>
                  </a:txBody>
                  <a:tcPr/>
                </a:tc>
                <a:tc>
                  <a:txBody>
                    <a:bodyPr/>
                    <a:lstStyle/>
                    <a:p>
                      <a:pPr algn="r"/>
                      <a:r>
                        <a:rPr lang="en-US" dirty="0"/>
                        <a:t>Specificity</a:t>
                      </a:r>
                    </a:p>
                  </a:txBody>
                  <a:tcPr/>
                </a:tc>
                <a:tc>
                  <a:txBody>
                    <a:bodyPr/>
                    <a:lstStyle/>
                    <a:p>
                      <a:pPr algn="r"/>
                      <a:r>
                        <a:rPr lang="en-US" dirty="0"/>
                        <a:t>PPV</a:t>
                      </a:r>
                    </a:p>
                  </a:txBody>
                  <a:tcPr/>
                </a:tc>
                <a:tc>
                  <a:txBody>
                    <a:bodyPr/>
                    <a:lstStyle/>
                    <a:p>
                      <a:pPr algn="r"/>
                      <a:r>
                        <a:rPr lang="en-US" dirty="0"/>
                        <a:t>NPV</a:t>
                      </a:r>
                    </a:p>
                  </a:txBody>
                  <a:tcPr/>
                </a:tc>
                <a:extLst>
                  <a:ext uri="{0D108BD9-81ED-4DB2-BD59-A6C34878D82A}">
                    <a16:rowId xmlns:a16="http://schemas.microsoft.com/office/drawing/2014/main" val="3654001679"/>
                  </a:ext>
                </a:extLst>
              </a:tr>
              <a:tr h="869406">
                <a:tc>
                  <a:txBody>
                    <a:bodyPr/>
                    <a:lstStyle/>
                    <a:p>
                      <a:r>
                        <a:rPr lang="en-US" dirty="0">
                          <a:solidFill>
                            <a:schemeClr val="tx1"/>
                          </a:solidFill>
                        </a:rPr>
                        <a:t>Excellent and stable</a:t>
                      </a:r>
                    </a:p>
                  </a:txBody>
                  <a:tcPr/>
                </a:tc>
                <a:tc>
                  <a:txBody>
                    <a:bodyPr/>
                    <a:lstStyle/>
                    <a:p>
                      <a:pPr algn="r"/>
                      <a:r>
                        <a:rPr lang="en-US" dirty="0">
                          <a:solidFill>
                            <a:schemeClr val="tx1"/>
                          </a:solidFill>
                        </a:rPr>
                        <a:t>0%</a:t>
                      </a:r>
                    </a:p>
                  </a:txBody>
                  <a:tcPr/>
                </a:tc>
                <a:tc>
                  <a:txBody>
                    <a:bodyPr/>
                    <a:lstStyle/>
                    <a:p>
                      <a:pPr algn="r"/>
                      <a:r>
                        <a:rPr lang="en-US" dirty="0">
                          <a:solidFill>
                            <a:schemeClr val="tx1"/>
                          </a:solidFill>
                        </a:rPr>
                        <a:t>100.0%</a:t>
                      </a:r>
                    </a:p>
                  </a:txBody>
                  <a:tcPr/>
                </a:tc>
                <a:tc>
                  <a:txBody>
                    <a:bodyPr/>
                    <a:lstStyle/>
                    <a:p>
                      <a:pPr algn="r"/>
                      <a:r>
                        <a:rPr lang="en-US" dirty="0">
                          <a:solidFill>
                            <a:schemeClr val="tx1"/>
                          </a:solidFill>
                        </a:rPr>
                        <a:t>N/A</a:t>
                      </a:r>
                    </a:p>
                  </a:txBody>
                  <a:tcPr/>
                </a:tc>
                <a:tc>
                  <a:txBody>
                    <a:bodyPr/>
                    <a:lstStyle/>
                    <a:p>
                      <a:pPr algn="r"/>
                      <a:r>
                        <a:rPr lang="en-US" dirty="0">
                          <a:solidFill>
                            <a:schemeClr val="tx1"/>
                          </a:solidFill>
                        </a:rPr>
                        <a:t>83.9%</a:t>
                      </a:r>
                    </a:p>
                  </a:txBody>
                  <a:tcPr/>
                </a:tc>
                <a:extLst>
                  <a:ext uri="{0D108BD9-81ED-4DB2-BD59-A6C34878D82A}">
                    <a16:rowId xmlns:a16="http://schemas.microsoft.com/office/drawing/2014/main" val="3815237510"/>
                  </a:ext>
                </a:extLst>
              </a:tr>
              <a:tr h="869406">
                <a:tc>
                  <a:txBody>
                    <a:bodyPr/>
                    <a:lstStyle/>
                    <a:p>
                      <a:r>
                        <a:rPr lang="en-US" dirty="0">
                          <a:solidFill>
                            <a:schemeClr val="tx1"/>
                          </a:solidFill>
                        </a:rPr>
                        <a:t>Good and stable</a:t>
                      </a:r>
                    </a:p>
                  </a:txBody>
                  <a:tcPr/>
                </a:tc>
                <a:tc>
                  <a:txBody>
                    <a:bodyPr/>
                    <a:lstStyle/>
                    <a:p>
                      <a:pPr algn="r"/>
                      <a:r>
                        <a:rPr lang="en-US" dirty="0">
                          <a:solidFill>
                            <a:schemeClr val="tx1"/>
                          </a:solidFill>
                        </a:rPr>
                        <a:t>4.7%</a:t>
                      </a:r>
                    </a:p>
                  </a:txBody>
                  <a:tcPr/>
                </a:tc>
                <a:tc>
                  <a:txBody>
                    <a:bodyPr/>
                    <a:lstStyle/>
                    <a:p>
                      <a:pPr algn="r"/>
                      <a:r>
                        <a:rPr lang="en-US" dirty="0">
                          <a:solidFill>
                            <a:schemeClr val="tx1"/>
                          </a:solidFill>
                        </a:rPr>
                        <a:t>96.3%</a:t>
                      </a:r>
                    </a:p>
                  </a:txBody>
                  <a:tcPr/>
                </a:tc>
                <a:tc>
                  <a:txBody>
                    <a:bodyPr/>
                    <a:lstStyle/>
                    <a:p>
                      <a:pPr algn="r"/>
                      <a:r>
                        <a:rPr lang="en-US" dirty="0">
                          <a:solidFill>
                            <a:schemeClr val="tx1"/>
                          </a:solidFill>
                        </a:rPr>
                        <a:t>37.9%</a:t>
                      </a:r>
                    </a:p>
                  </a:txBody>
                  <a:tcPr/>
                </a:tc>
                <a:tc>
                  <a:txBody>
                    <a:bodyPr/>
                    <a:lstStyle/>
                    <a:p>
                      <a:pPr algn="r"/>
                      <a:r>
                        <a:rPr lang="en-US" dirty="0">
                          <a:solidFill>
                            <a:schemeClr val="tx1"/>
                          </a:solidFill>
                        </a:rPr>
                        <a:t>67.3%</a:t>
                      </a:r>
                    </a:p>
                  </a:txBody>
                  <a:tcPr/>
                </a:tc>
                <a:extLst>
                  <a:ext uri="{0D108BD9-81ED-4DB2-BD59-A6C34878D82A}">
                    <a16:rowId xmlns:a16="http://schemas.microsoft.com/office/drawing/2014/main" val="4288371032"/>
                  </a:ext>
                </a:extLst>
              </a:tr>
              <a:tr h="869406">
                <a:tc>
                  <a:txBody>
                    <a:bodyPr/>
                    <a:lstStyle/>
                    <a:p>
                      <a:r>
                        <a:rPr lang="en-US" dirty="0">
                          <a:solidFill>
                            <a:schemeClr val="tx1"/>
                          </a:solidFill>
                        </a:rPr>
                        <a:t>Poor and improving</a:t>
                      </a:r>
                    </a:p>
                  </a:txBody>
                  <a:tcPr/>
                </a:tc>
                <a:tc>
                  <a:txBody>
                    <a:bodyPr/>
                    <a:lstStyle/>
                    <a:p>
                      <a:pPr algn="r"/>
                      <a:r>
                        <a:rPr lang="en-US" dirty="0">
                          <a:solidFill>
                            <a:schemeClr val="tx1"/>
                          </a:solidFill>
                        </a:rPr>
                        <a:t>97.4%</a:t>
                      </a:r>
                    </a:p>
                  </a:txBody>
                  <a:tcPr/>
                </a:tc>
                <a:tc>
                  <a:txBody>
                    <a:bodyPr/>
                    <a:lstStyle/>
                    <a:p>
                      <a:pPr algn="r"/>
                      <a:r>
                        <a:rPr lang="en-US" dirty="0">
                          <a:solidFill>
                            <a:schemeClr val="tx1"/>
                          </a:solidFill>
                        </a:rPr>
                        <a:t>3.4%</a:t>
                      </a:r>
                    </a:p>
                  </a:txBody>
                  <a:tcPr/>
                </a:tc>
                <a:tc>
                  <a:txBody>
                    <a:bodyPr/>
                    <a:lstStyle/>
                    <a:p>
                      <a:pPr algn="r"/>
                      <a:r>
                        <a:rPr lang="en-US" dirty="0">
                          <a:solidFill>
                            <a:schemeClr val="tx1"/>
                          </a:solidFill>
                        </a:rPr>
                        <a:t>59.9%</a:t>
                      </a:r>
                    </a:p>
                  </a:txBody>
                  <a:tcPr/>
                </a:tc>
                <a:tc>
                  <a:txBody>
                    <a:bodyPr/>
                    <a:lstStyle/>
                    <a:p>
                      <a:pPr algn="r"/>
                      <a:r>
                        <a:rPr lang="en-US" dirty="0">
                          <a:solidFill>
                            <a:schemeClr val="tx1"/>
                          </a:solidFill>
                        </a:rPr>
                        <a:t>46.8%</a:t>
                      </a:r>
                    </a:p>
                  </a:txBody>
                  <a:tcPr/>
                </a:tc>
                <a:extLst>
                  <a:ext uri="{0D108BD9-81ED-4DB2-BD59-A6C34878D82A}">
                    <a16:rowId xmlns:a16="http://schemas.microsoft.com/office/drawing/2014/main" val="257679952"/>
                  </a:ext>
                </a:extLst>
              </a:tr>
            </a:tbl>
          </a:graphicData>
        </a:graphic>
      </p:graphicFrame>
      <p:sp>
        <p:nvSpPr>
          <p:cNvPr id="5" name="TextBox 4">
            <a:extLst>
              <a:ext uri="{FF2B5EF4-FFF2-40B4-BE49-F238E27FC236}">
                <a16:creationId xmlns:a16="http://schemas.microsoft.com/office/drawing/2014/main" id="{BD8306A0-5AB4-403E-B6B7-3FB5437C8A6E}"/>
              </a:ext>
            </a:extLst>
          </p:cNvPr>
          <p:cNvSpPr txBox="1"/>
          <p:nvPr/>
        </p:nvSpPr>
        <p:spPr>
          <a:xfrm>
            <a:off x="2813046" y="3167656"/>
            <a:ext cx="5820507" cy="1169551"/>
          </a:xfrm>
          <a:prstGeom prst="rect">
            <a:avLst/>
          </a:prstGeom>
          <a:noFill/>
        </p:spPr>
        <p:txBody>
          <a:bodyPr wrap="square" rtlCol="0">
            <a:spAutoFit/>
          </a:bodyPr>
          <a:lstStyle/>
          <a:p>
            <a:r>
              <a:rPr lang="en-CA" sz="3500" dirty="0" err="1"/>
              <a:t>Nagelkerke</a:t>
            </a:r>
            <a:r>
              <a:rPr lang="en-CA" sz="3500" dirty="0"/>
              <a:t> R</a:t>
            </a:r>
            <a:r>
              <a:rPr lang="en-CA" sz="3500" baseline="30000" dirty="0"/>
              <a:t>2 </a:t>
            </a:r>
            <a:r>
              <a:rPr lang="en-CA" sz="3500" dirty="0"/>
              <a:t>= 7.6%</a:t>
            </a:r>
            <a:r>
              <a:rPr lang="en-CA" sz="3500" baseline="30000" dirty="0"/>
              <a:t>  </a:t>
            </a:r>
          </a:p>
          <a:p>
            <a:endParaRPr lang="en-US" sz="3500" dirty="0"/>
          </a:p>
        </p:txBody>
      </p:sp>
      <p:sp>
        <p:nvSpPr>
          <p:cNvPr id="8" name="Double Bracket 7">
            <a:extLst>
              <a:ext uri="{FF2B5EF4-FFF2-40B4-BE49-F238E27FC236}">
                <a16:creationId xmlns:a16="http://schemas.microsoft.com/office/drawing/2014/main" id="{5357E162-D024-42B4-AA0F-3A2CB96AB1D9}"/>
              </a:ext>
            </a:extLst>
          </p:cNvPr>
          <p:cNvSpPr/>
          <p:nvPr/>
        </p:nvSpPr>
        <p:spPr>
          <a:xfrm>
            <a:off x="8282830" y="5143500"/>
            <a:ext cx="1953491" cy="2488989"/>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5428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105086" cy="1097922"/>
          </a:xfrm>
        </p:spPr>
        <p:txBody>
          <a:bodyPr/>
          <a:lstStyle/>
          <a:p>
            <a:pPr algn="ctr"/>
            <a:r>
              <a:rPr lang="en-US" sz="8000" dirty="0">
                <a:solidFill>
                  <a:schemeClr val="tx1"/>
                </a:solidFill>
              </a:rPr>
              <a:t>     Action steps for nurses</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18</a:t>
            </a:fld>
            <a:endParaRPr lang="en-US" dirty="0"/>
          </a:p>
        </p:txBody>
      </p:sp>
      <p:pic>
        <p:nvPicPr>
          <p:cNvPr id="16" name="Graphic 15" descr="Head with gears">
            <a:extLst>
              <a:ext uri="{FF2B5EF4-FFF2-40B4-BE49-F238E27FC236}">
                <a16:creationId xmlns:a16="http://schemas.microsoft.com/office/drawing/2014/main" id="{7C720DC8-0993-4B84-A6F5-7400C967CD1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98805" y="5260606"/>
            <a:ext cx="1203886" cy="1220624"/>
          </a:xfrm>
          <a:prstGeom prst="rect">
            <a:avLst/>
          </a:prstGeom>
        </p:spPr>
      </p:pic>
      <p:pic>
        <p:nvPicPr>
          <p:cNvPr id="17" name="Graphic 16" descr="Playbook">
            <a:extLst>
              <a:ext uri="{FF2B5EF4-FFF2-40B4-BE49-F238E27FC236}">
                <a16:creationId xmlns:a16="http://schemas.microsoft.com/office/drawing/2014/main" id="{54130837-2265-445D-9C2D-F83792FCB15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966890" y="5224279"/>
            <a:ext cx="1203886" cy="1220624"/>
          </a:xfrm>
          <a:prstGeom prst="rect">
            <a:avLst/>
          </a:prstGeom>
        </p:spPr>
      </p:pic>
      <p:pic>
        <p:nvPicPr>
          <p:cNvPr id="18" name="Graphic 17" descr="Database">
            <a:extLst>
              <a:ext uri="{FF2B5EF4-FFF2-40B4-BE49-F238E27FC236}">
                <a16:creationId xmlns:a16="http://schemas.microsoft.com/office/drawing/2014/main" id="{880C924A-D6BF-4518-87ED-268512920DF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08596" y="4852450"/>
            <a:ext cx="1870939" cy="1896952"/>
          </a:xfrm>
          <a:prstGeom prst="rect">
            <a:avLst/>
          </a:prstGeom>
        </p:spPr>
      </p:pic>
      <p:pic>
        <p:nvPicPr>
          <p:cNvPr id="19" name="Graphic 18" descr="Line arrow Straight">
            <a:extLst>
              <a:ext uri="{FF2B5EF4-FFF2-40B4-BE49-F238E27FC236}">
                <a16:creationId xmlns:a16="http://schemas.microsoft.com/office/drawing/2014/main" id="{472E59E1-C389-400E-8D5B-3E6DE079620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5208904" y="5328543"/>
            <a:ext cx="862196" cy="944766"/>
          </a:xfrm>
          <a:prstGeom prst="rect">
            <a:avLst/>
          </a:prstGeom>
        </p:spPr>
      </p:pic>
      <p:sp>
        <p:nvSpPr>
          <p:cNvPr id="20" name="Rectangle: Rounded Corners 19">
            <a:extLst>
              <a:ext uri="{FF2B5EF4-FFF2-40B4-BE49-F238E27FC236}">
                <a16:creationId xmlns:a16="http://schemas.microsoft.com/office/drawing/2014/main" id="{ADD70657-53B9-4D7B-B36D-262188D6BA00}"/>
              </a:ext>
            </a:extLst>
          </p:cNvPr>
          <p:cNvSpPr/>
          <p:nvPr/>
        </p:nvSpPr>
        <p:spPr>
          <a:xfrm>
            <a:off x="6168105" y="5190614"/>
            <a:ext cx="3070441" cy="12206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500" dirty="0">
                <a:solidFill>
                  <a:schemeClr val="tx1"/>
                </a:solidFill>
              </a:rPr>
              <a:t>Data preprocessing (e.g., numbers, text, images)</a:t>
            </a:r>
          </a:p>
        </p:txBody>
      </p:sp>
      <p:pic>
        <p:nvPicPr>
          <p:cNvPr id="21" name="Graphic 20" descr="Line arrow Straight">
            <a:extLst>
              <a:ext uri="{FF2B5EF4-FFF2-40B4-BE49-F238E27FC236}">
                <a16:creationId xmlns:a16="http://schemas.microsoft.com/office/drawing/2014/main" id="{D09BA625-C9F1-43A5-859C-B3CA6FB8293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9415902" y="5328543"/>
            <a:ext cx="862196" cy="944766"/>
          </a:xfrm>
          <a:prstGeom prst="rect">
            <a:avLst/>
          </a:prstGeom>
        </p:spPr>
      </p:pic>
      <p:sp>
        <p:nvSpPr>
          <p:cNvPr id="22" name="TextBox 21">
            <a:extLst>
              <a:ext uri="{FF2B5EF4-FFF2-40B4-BE49-F238E27FC236}">
                <a16:creationId xmlns:a16="http://schemas.microsoft.com/office/drawing/2014/main" id="{BF65F392-A409-42C0-B1AC-7D4F2746F034}"/>
              </a:ext>
            </a:extLst>
          </p:cNvPr>
          <p:cNvSpPr txBox="1"/>
          <p:nvPr/>
        </p:nvSpPr>
        <p:spPr>
          <a:xfrm>
            <a:off x="9847001" y="4765693"/>
            <a:ext cx="2808669" cy="477054"/>
          </a:xfrm>
          <a:prstGeom prst="rect">
            <a:avLst/>
          </a:prstGeom>
          <a:noFill/>
        </p:spPr>
        <p:txBody>
          <a:bodyPr wrap="square" rtlCol="0">
            <a:spAutoFit/>
          </a:bodyPr>
          <a:lstStyle/>
          <a:p>
            <a:r>
              <a:rPr lang="en-US" sz="2500" dirty="0"/>
              <a:t>Statistical method</a:t>
            </a:r>
          </a:p>
        </p:txBody>
      </p:sp>
      <p:pic>
        <p:nvPicPr>
          <p:cNvPr id="23" name="Graphic 22" descr="Line arrow Straight">
            <a:extLst>
              <a:ext uri="{FF2B5EF4-FFF2-40B4-BE49-F238E27FC236}">
                <a16:creationId xmlns:a16="http://schemas.microsoft.com/office/drawing/2014/main" id="{A4D33ECA-C6EE-42C7-9867-5FBC117E680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836693" y="5362208"/>
            <a:ext cx="862196" cy="944766"/>
          </a:xfrm>
          <a:prstGeom prst="rect">
            <a:avLst/>
          </a:prstGeom>
        </p:spPr>
      </p:pic>
      <p:cxnSp>
        <p:nvCxnSpPr>
          <p:cNvPr id="25" name="Connector: Elbow 24">
            <a:extLst>
              <a:ext uri="{FF2B5EF4-FFF2-40B4-BE49-F238E27FC236}">
                <a16:creationId xmlns:a16="http://schemas.microsoft.com/office/drawing/2014/main" id="{3DC95F5A-1A62-45CD-90CD-893FB6181A9C}"/>
              </a:ext>
            </a:extLst>
          </p:cNvPr>
          <p:cNvCxnSpPr>
            <a:cxnSpLocks/>
            <a:stCxn id="17" idx="2"/>
            <a:endCxn id="18" idx="2"/>
          </p:cNvCxnSpPr>
          <p:nvPr/>
        </p:nvCxnSpPr>
        <p:spPr>
          <a:xfrm rot="5400000">
            <a:off x="8904200" y="2084768"/>
            <a:ext cx="304499" cy="9024768"/>
          </a:xfrm>
          <a:prstGeom prst="bentConnector3">
            <a:avLst>
              <a:gd name="adj1" fmla="val 390099"/>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Connector: Elbow 9">
            <a:extLst>
              <a:ext uri="{FF2B5EF4-FFF2-40B4-BE49-F238E27FC236}">
                <a16:creationId xmlns:a16="http://schemas.microsoft.com/office/drawing/2014/main" id="{A339FB6C-8234-44FE-AE05-01CBA60985D3}"/>
              </a:ext>
            </a:extLst>
          </p:cNvPr>
          <p:cNvCxnSpPr>
            <a:cxnSpLocks/>
            <a:stCxn id="17" idx="2"/>
            <a:endCxn id="20" idx="2"/>
          </p:cNvCxnSpPr>
          <p:nvPr/>
        </p:nvCxnSpPr>
        <p:spPr>
          <a:xfrm rot="5400000" flipH="1">
            <a:off x="10619247" y="3495318"/>
            <a:ext cx="33665" cy="5865507"/>
          </a:xfrm>
          <a:prstGeom prst="bentConnector3">
            <a:avLst>
              <a:gd name="adj1" fmla="val -2178683"/>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Connector: Elbow 10">
            <a:extLst>
              <a:ext uri="{FF2B5EF4-FFF2-40B4-BE49-F238E27FC236}">
                <a16:creationId xmlns:a16="http://schemas.microsoft.com/office/drawing/2014/main" id="{63F6ADD8-1C27-4157-A7DF-03DFFF0BE79F}"/>
              </a:ext>
            </a:extLst>
          </p:cNvPr>
          <p:cNvCxnSpPr>
            <a:cxnSpLocks/>
            <a:stCxn id="17" idx="2"/>
            <a:endCxn id="16" idx="2"/>
          </p:cNvCxnSpPr>
          <p:nvPr/>
        </p:nvCxnSpPr>
        <p:spPr>
          <a:xfrm rot="5400000">
            <a:off x="12316627" y="5229025"/>
            <a:ext cx="36328" cy="2468085"/>
          </a:xfrm>
          <a:prstGeom prst="bentConnector3">
            <a:avLst>
              <a:gd name="adj1" fmla="val 940009"/>
            </a:avLst>
          </a:prstGeom>
          <a:ln w="28575">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8DA6065F-B66B-4DC8-BC5F-5E64756515E3}"/>
              </a:ext>
            </a:extLst>
          </p:cNvPr>
          <p:cNvSpPr txBox="1"/>
          <p:nvPr/>
        </p:nvSpPr>
        <p:spPr>
          <a:xfrm>
            <a:off x="13592687" y="6928041"/>
            <a:ext cx="2061238" cy="493018"/>
          </a:xfrm>
          <a:prstGeom prst="rect">
            <a:avLst/>
          </a:prstGeom>
          <a:noFill/>
        </p:spPr>
        <p:txBody>
          <a:bodyPr wrap="square" rtlCol="0">
            <a:spAutoFit/>
          </a:bodyPr>
          <a:lstStyle/>
          <a:p>
            <a:r>
              <a:rPr lang="en-US" sz="2500" dirty="0"/>
              <a:t>Feedback loop</a:t>
            </a:r>
          </a:p>
        </p:txBody>
      </p:sp>
      <p:sp>
        <p:nvSpPr>
          <p:cNvPr id="13" name="Rectangle 12">
            <a:extLst>
              <a:ext uri="{FF2B5EF4-FFF2-40B4-BE49-F238E27FC236}">
                <a16:creationId xmlns:a16="http://schemas.microsoft.com/office/drawing/2014/main" id="{58CE7850-0B3A-4B5D-A31A-07E44FC556B8}"/>
              </a:ext>
            </a:extLst>
          </p:cNvPr>
          <p:cNvSpPr/>
          <p:nvPr/>
        </p:nvSpPr>
        <p:spPr>
          <a:xfrm>
            <a:off x="4197160" y="3783014"/>
            <a:ext cx="705325" cy="1232544"/>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highlight>
                  <a:srgbClr val="FFFF00"/>
                </a:highlight>
              </a:rPr>
              <a:t>1</a:t>
            </a:r>
          </a:p>
        </p:txBody>
      </p:sp>
      <p:sp>
        <p:nvSpPr>
          <p:cNvPr id="14" name="Rectangle 13">
            <a:extLst>
              <a:ext uri="{FF2B5EF4-FFF2-40B4-BE49-F238E27FC236}">
                <a16:creationId xmlns:a16="http://schemas.microsoft.com/office/drawing/2014/main" id="{75EF6F93-D541-4E1B-8FE1-26585DA359B3}"/>
              </a:ext>
            </a:extLst>
          </p:cNvPr>
          <p:cNvSpPr/>
          <p:nvPr/>
        </p:nvSpPr>
        <p:spPr>
          <a:xfrm>
            <a:off x="7352758" y="3783014"/>
            <a:ext cx="705325" cy="1232544"/>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highlight>
                  <a:srgbClr val="FFFF00"/>
                </a:highlight>
              </a:rPr>
              <a:t>2</a:t>
            </a:r>
          </a:p>
        </p:txBody>
      </p:sp>
      <p:sp>
        <p:nvSpPr>
          <p:cNvPr id="15" name="Rectangle 14">
            <a:extLst>
              <a:ext uri="{FF2B5EF4-FFF2-40B4-BE49-F238E27FC236}">
                <a16:creationId xmlns:a16="http://schemas.microsoft.com/office/drawing/2014/main" id="{D5129B7C-61A8-4315-91A5-2947805DC135}"/>
              </a:ext>
            </a:extLst>
          </p:cNvPr>
          <p:cNvSpPr/>
          <p:nvPr/>
        </p:nvSpPr>
        <p:spPr>
          <a:xfrm>
            <a:off x="13251795" y="3799860"/>
            <a:ext cx="705325" cy="1232544"/>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highlight>
                  <a:srgbClr val="FFFF00"/>
                </a:highlight>
              </a:rPr>
              <a:t>3</a:t>
            </a:r>
          </a:p>
        </p:txBody>
      </p:sp>
      <p:sp>
        <p:nvSpPr>
          <p:cNvPr id="27" name="Content Placeholder 7">
            <a:extLst>
              <a:ext uri="{FF2B5EF4-FFF2-40B4-BE49-F238E27FC236}">
                <a16:creationId xmlns:a16="http://schemas.microsoft.com/office/drawing/2014/main" id="{7135CBD3-5AB9-449E-8020-D3A197BAE995}"/>
              </a:ext>
            </a:extLst>
          </p:cNvPr>
          <p:cNvSpPr txBox="1">
            <a:spLocks/>
          </p:cNvSpPr>
          <p:nvPr/>
        </p:nvSpPr>
        <p:spPr>
          <a:xfrm>
            <a:off x="1340167" y="8590589"/>
            <a:ext cx="16658466" cy="2546728"/>
          </a:xfrm>
        </p:spPr>
        <p:txBody>
          <a:bodyPr>
            <a:normAutofit/>
          </a:bodyPr>
          <a:lstStyle>
            <a:lvl1pPr marL="0" indent="0" algn="l" defTabSz="914324" rtl="0" eaLnBrk="1" fontAlgn="base" hangingPunct="1">
              <a:lnSpc>
                <a:spcPct val="90000"/>
              </a:lnSpc>
              <a:spcBef>
                <a:spcPct val="20000"/>
              </a:spcBef>
              <a:spcAft>
                <a:spcPct val="0"/>
              </a:spcAft>
              <a:buFontTx/>
              <a:buNone/>
              <a:defRPr sz="6700" b="0" i="0" kern="1200">
                <a:solidFill>
                  <a:schemeClr val="bg1"/>
                </a:solidFill>
                <a:latin typeface="Calibri Light"/>
                <a:ea typeface="ＭＳ Ｐゴシック" charset="0"/>
                <a:cs typeface="Calibri Light"/>
              </a:defRPr>
            </a:lvl1pPr>
            <a:lvl2pPr marL="1485776" indent="-571452" algn="l" defTabSz="914324" rtl="0" eaLnBrk="1" fontAlgn="base" hangingPunct="1">
              <a:spcBef>
                <a:spcPct val="20000"/>
              </a:spcBef>
              <a:spcAft>
                <a:spcPct val="0"/>
              </a:spcAft>
              <a:buFont typeface="Arial" charset="0"/>
              <a:buChar char="–"/>
              <a:defRPr sz="5600" kern="1200">
                <a:solidFill>
                  <a:schemeClr val="tx1"/>
                </a:solidFill>
                <a:latin typeface="+mn-lt"/>
                <a:ea typeface="ＭＳ Ｐゴシック" charset="0"/>
                <a:cs typeface="+mn-cs"/>
              </a:defRPr>
            </a:lvl2pPr>
            <a:lvl3pPr marL="2285809" indent="-457162" algn="l" defTabSz="914324" rtl="0" eaLnBrk="1" fontAlgn="base" hangingPunct="1">
              <a:spcBef>
                <a:spcPct val="20000"/>
              </a:spcBef>
              <a:spcAft>
                <a:spcPct val="0"/>
              </a:spcAft>
              <a:buFont typeface="Arial" charset="0"/>
              <a:buChar char="•"/>
              <a:defRPr sz="4800" kern="1200">
                <a:solidFill>
                  <a:schemeClr val="tx1"/>
                </a:solidFill>
                <a:latin typeface="+mn-lt"/>
                <a:ea typeface="ＭＳ Ｐゴシック" charset="0"/>
                <a:cs typeface="+mn-cs"/>
              </a:defRPr>
            </a:lvl3pPr>
            <a:lvl4pPr marL="3200133"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4pPr>
            <a:lvl5pPr marL="4114457"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5pPr>
            <a:lvl6pPr marL="5028781" indent="-457162" algn="l" defTabSz="914324" rtl="0" eaLnBrk="1" latinLnBrk="0" hangingPunct="1">
              <a:spcBef>
                <a:spcPct val="20000"/>
              </a:spcBef>
              <a:buFont typeface="Arial"/>
              <a:buChar char="•"/>
              <a:defRPr sz="40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40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40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4000" kern="1200">
                <a:solidFill>
                  <a:schemeClr val="tx1"/>
                </a:solidFill>
                <a:latin typeface="+mn-lt"/>
                <a:ea typeface="+mn-ea"/>
                <a:cs typeface="+mn-cs"/>
              </a:defRPr>
            </a:lvl9pPr>
          </a:lstStyle>
          <a:p>
            <a:r>
              <a:rPr lang="en-CA" sz="2500" b="1" dirty="0">
                <a:solidFill>
                  <a:schemeClr val="tx1"/>
                </a:solidFill>
              </a:rPr>
              <a:t>Kwon, J.-Y</a:t>
            </a:r>
            <a:r>
              <a:rPr lang="en-CA" sz="2500" dirty="0">
                <a:solidFill>
                  <a:schemeClr val="tx1"/>
                </a:solidFill>
              </a:rPr>
              <a:t>., Karim, M. E., Topaz, M., &amp; Currie, L. M. (2019). Nurses “Seeing Forest for the Trees” in the Age of Machine Learning: Using Nursing Knowledge to Improve Relevance and Performance. </a:t>
            </a:r>
            <a:r>
              <a:rPr lang="en-CA" sz="2500" i="1" dirty="0">
                <a:solidFill>
                  <a:schemeClr val="tx1"/>
                </a:solidFill>
              </a:rPr>
              <a:t>Computers, Informatics, Nursing: CIN</a:t>
            </a:r>
            <a:r>
              <a:rPr lang="en-CA" sz="2500" dirty="0">
                <a:solidFill>
                  <a:schemeClr val="tx1"/>
                </a:solidFill>
              </a:rPr>
              <a:t>, </a:t>
            </a:r>
            <a:r>
              <a:rPr lang="en-CA" sz="2500" i="1" dirty="0">
                <a:solidFill>
                  <a:schemeClr val="tx1"/>
                </a:solidFill>
              </a:rPr>
              <a:t>37</a:t>
            </a:r>
            <a:r>
              <a:rPr lang="en-CA" sz="2500" dirty="0">
                <a:solidFill>
                  <a:schemeClr val="tx1"/>
                </a:solidFill>
              </a:rPr>
              <a:t>(4), 203–212.</a:t>
            </a:r>
            <a:endParaRPr lang="en-US" sz="2500" dirty="0">
              <a:solidFill>
                <a:schemeClr val="tx1"/>
              </a:solidFill>
            </a:endParaRPr>
          </a:p>
        </p:txBody>
      </p:sp>
    </p:spTree>
    <p:extLst>
      <p:ext uri="{BB962C8B-B14F-4D97-AF65-F5344CB8AC3E}">
        <p14:creationId xmlns:p14="http://schemas.microsoft.com/office/powerpoint/2010/main" val="20236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912841" y="873877"/>
            <a:ext cx="17811480" cy="1720267"/>
          </a:xfrm>
        </p:spPr>
        <p:txBody>
          <a:bodyPr/>
          <a:lstStyle/>
          <a:p>
            <a:pPr algn="ctr"/>
            <a:r>
              <a:rPr lang="en-US" sz="8000" dirty="0">
                <a:solidFill>
                  <a:schemeClr val="accent6"/>
                </a:solidFill>
              </a:rPr>
              <a:t>Research Philosophy</a:t>
            </a:r>
          </a:p>
        </p:txBody>
      </p:sp>
      <p:sp>
        <p:nvSpPr>
          <p:cNvPr id="4" name="Text Placeholder 3">
            <a:extLst>
              <a:ext uri="{FF2B5EF4-FFF2-40B4-BE49-F238E27FC236}">
                <a16:creationId xmlns:a16="http://schemas.microsoft.com/office/drawing/2014/main" id="{BA1FBE92-A4CA-4828-969F-3F2AB47A76FD}"/>
              </a:ext>
            </a:extLst>
          </p:cNvPr>
          <p:cNvSpPr>
            <a:spLocks noGrp="1"/>
          </p:cNvSpPr>
          <p:nvPr>
            <p:ph type="body" sz="quarter" idx="10"/>
          </p:nvPr>
        </p:nvSpPr>
        <p:spPr>
          <a:xfrm>
            <a:off x="912842" y="2324728"/>
            <a:ext cx="11084236" cy="4984668"/>
          </a:xfrm>
        </p:spPr>
        <p:txBody>
          <a:bodyPr/>
          <a:lstStyle/>
          <a:p>
            <a:endParaRPr lang="en-US" sz="3500" dirty="0">
              <a:solidFill>
                <a:schemeClr val="tx1"/>
              </a:solidFill>
            </a:endParaRPr>
          </a:p>
          <a:p>
            <a:r>
              <a:rPr lang="en-US" sz="3500" dirty="0">
                <a:solidFill>
                  <a:schemeClr val="tx1"/>
                </a:solidFill>
              </a:rPr>
              <a:t>Use hermeneutics as a ‘lens’ to examine:</a:t>
            </a:r>
          </a:p>
          <a:p>
            <a:endParaRPr lang="en-US" sz="3500" dirty="0">
              <a:solidFill>
                <a:schemeClr val="tx1"/>
              </a:solidFill>
            </a:endParaRPr>
          </a:p>
          <a:p>
            <a:pPr marL="685800" indent="-685800">
              <a:buFont typeface="Arial" panose="020B0604020202020204" pitchFamily="34" charset="0"/>
              <a:buChar char="•"/>
            </a:pPr>
            <a:r>
              <a:rPr lang="en-US" sz="3500" dirty="0">
                <a:solidFill>
                  <a:schemeClr val="tx1"/>
                </a:solidFill>
              </a:rPr>
              <a:t>how different users (patients, clinicians, and administrators) interpret and use PROs</a:t>
            </a:r>
          </a:p>
          <a:p>
            <a:pPr marL="685800" indent="-685800">
              <a:buFont typeface="Arial" panose="020B0604020202020204" pitchFamily="34" charset="0"/>
              <a:buChar char="•"/>
            </a:pPr>
            <a:r>
              <a:rPr lang="en-US" sz="3500" dirty="0">
                <a:solidFill>
                  <a:schemeClr val="tx1"/>
                </a:solidFill>
              </a:rPr>
              <a:t>complexities of interactions between users and broader context</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19</a:t>
            </a:fld>
            <a:endParaRPr lang="en-US" dirty="0"/>
          </a:p>
        </p:txBody>
      </p:sp>
      <p:pic>
        <p:nvPicPr>
          <p:cNvPr id="5" name="Content Placeholder 3">
            <a:extLst>
              <a:ext uri="{FF2B5EF4-FFF2-40B4-BE49-F238E27FC236}">
                <a16:creationId xmlns:a16="http://schemas.microsoft.com/office/drawing/2014/main" id="{36E37DD8-BA97-4950-A0CE-7EBFA0A6EE00}"/>
              </a:ext>
            </a:extLst>
          </p:cNvPr>
          <p:cNvPicPr>
            <a:picLocks noChangeAspect="1"/>
          </p:cNvPicPr>
          <p:nvPr/>
        </p:nvPicPr>
        <p:blipFill rotWithShape="1">
          <a:blip r:embed="rId3">
            <a:extLst>
              <a:ext uri="{28A0092B-C50C-407E-A947-70E740481C1C}">
                <a14:useLocalDpi xmlns:a14="http://schemas.microsoft.com/office/drawing/2010/main" val="0"/>
              </a:ext>
            </a:extLst>
          </a:blip>
          <a:srcRect l="11517"/>
          <a:stretch/>
        </p:blipFill>
        <p:spPr>
          <a:xfrm rot="5400000">
            <a:off x="11605808" y="2860830"/>
            <a:ext cx="6271988" cy="5125453"/>
          </a:xfrm>
          <a:prstGeom prst="rect">
            <a:avLst/>
          </a:prstGeom>
        </p:spPr>
      </p:pic>
      <p:sp>
        <p:nvSpPr>
          <p:cNvPr id="3" name="Rectangle 2">
            <a:extLst>
              <a:ext uri="{FF2B5EF4-FFF2-40B4-BE49-F238E27FC236}">
                <a16:creationId xmlns:a16="http://schemas.microsoft.com/office/drawing/2014/main" id="{AECF387E-99EF-40B6-8195-DE17A67CC6CE}"/>
              </a:ext>
            </a:extLst>
          </p:cNvPr>
          <p:cNvSpPr/>
          <p:nvPr/>
        </p:nvSpPr>
        <p:spPr>
          <a:xfrm>
            <a:off x="1388073" y="7851665"/>
            <a:ext cx="11084235" cy="707886"/>
          </a:xfrm>
          <a:prstGeom prst="rect">
            <a:avLst/>
          </a:prstGeom>
        </p:spPr>
        <p:txBody>
          <a:bodyPr wrap="square">
            <a:spAutoFit/>
          </a:bodyPr>
          <a:lstStyle/>
          <a:p>
            <a:r>
              <a:rPr lang="en-CA" sz="2000" b="1" dirty="0"/>
              <a:t>Kwon, J.-Y</a:t>
            </a:r>
            <a:r>
              <a:rPr lang="en-CA" sz="2000" dirty="0"/>
              <a:t>., Thorne, S., &amp; Sawatzky, R. (2018). Interpretation and use of patient-reported outcome measures through a philosophical lens. </a:t>
            </a:r>
            <a:r>
              <a:rPr lang="en-CA" sz="2000" i="1" dirty="0"/>
              <a:t>Quality of Life Research</a:t>
            </a:r>
            <a:r>
              <a:rPr lang="en-CA" sz="2000" dirty="0"/>
              <a:t>.</a:t>
            </a:r>
            <a:endParaRPr lang="en-CA" sz="2000" dirty="0">
              <a:effectLst/>
            </a:endParaRPr>
          </a:p>
        </p:txBody>
      </p:sp>
    </p:spTree>
    <p:extLst>
      <p:ext uri="{BB962C8B-B14F-4D97-AF65-F5344CB8AC3E}">
        <p14:creationId xmlns:p14="http://schemas.microsoft.com/office/powerpoint/2010/main" val="10811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1FBE92-A4CA-4828-969F-3F2AB47A76FD}"/>
              </a:ext>
            </a:extLst>
          </p:cNvPr>
          <p:cNvSpPr>
            <a:spLocks noGrp="1"/>
          </p:cNvSpPr>
          <p:nvPr>
            <p:ph type="body" sz="quarter" idx="10"/>
          </p:nvPr>
        </p:nvSpPr>
        <p:spPr>
          <a:xfrm>
            <a:off x="912841" y="2830095"/>
            <a:ext cx="16462318" cy="5486400"/>
          </a:xfrm>
        </p:spPr>
        <p:txBody>
          <a:bodyPr/>
          <a:lstStyle/>
          <a:p>
            <a:endParaRPr lang="en-US" sz="3500" i="1" dirty="0">
              <a:solidFill>
                <a:schemeClr val="tx1"/>
              </a:solidFill>
            </a:endParaRPr>
          </a:p>
          <a:p>
            <a:endParaRPr lang="en-US" sz="3500" b="1" dirty="0">
              <a:solidFill>
                <a:schemeClr val="tx1"/>
              </a:solidFill>
            </a:endParaRPr>
          </a:p>
          <a:p>
            <a:endParaRPr lang="en-US" sz="3500" i="1" dirty="0">
              <a:solidFill>
                <a:schemeClr val="tx1"/>
              </a:solidFill>
            </a:endParaRP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2</a:t>
            </a:fld>
            <a:endParaRPr lang="en-US" dirty="0"/>
          </a:p>
        </p:txBody>
      </p:sp>
      <p:sp>
        <p:nvSpPr>
          <p:cNvPr id="7" name="Title 1">
            <a:extLst>
              <a:ext uri="{FF2B5EF4-FFF2-40B4-BE49-F238E27FC236}">
                <a16:creationId xmlns:a16="http://schemas.microsoft.com/office/drawing/2014/main" id="{B818CB4C-FA5A-42AF-8114-93A2F6AB4F6B}"/>
              </a:ext>
            </a:extLst>
          </p:cNvPr>
          <p:cNvSpPr txBox="1">
            <a:spLocks/>
          </p:cNvSpPr>
          <p:nvPr/>
        </p:nvSpPr>
        <p:spPr>
          <a:xfrm>
            <a:off x="1029974" y="1050340"/>
            <a:ext cx="16105086" cy="1097922"/>
          </a:xfrm>
          <a:prstGeom prst="rect">
            <a:avLst/>
          </a:prstGeom>
        </p:spPr>
        <p:txBody>
          <a:bodyPr/>
          <a:lstStyle>
            <a:lvl1pPr algn="l" defTabSz="914324" rtl="0" eaLnBrk="1" fontAlgn="base" hangingPunct="1">
              <a:lnSpc>
                <a:spcPct val="80000"/>
              </a:lnSpc>
              <a:spcBef>
                <a:spcPct val="0"/>
              </a:spcBef>
              <a:spcAft>
                <a:spcPct val="0"/>
              </a:spcAft>
              <a:tabLst>
                <a:tab pos="952373" algn="l"/>
              </a:tabLst>
              <a:defRPr lang="en-US" sz="9000" b="1" i="0" kern="1200" cap="none" baseline="0" dirty="0">
                <a:solidFill>
                  <a:srgbClr val="002859"/>
                </a:solidFill>
                <a:latin typeface="Calibri Light"/>
                <a:ea typeface="ＭＳ Ｐゴシック" charset="0"/>
                <a:cs typeface="Calibri Light"/>
              </a:defRPr>
            </a:lvl1pPr>
            <a:lvl2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2pPr>
            <a:lvl3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3pPr>
            <a:lvl4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4pPr>
            <a:lvl5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5pPr>
            <a:lvl6pPr marL="914324"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6pPr>
            <a:lvl7pPr marL="1828648"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7pPr>
            <a:lvl8pPr marL="2742971"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8pPr>
            <a:lvl9pPr marL="3657295"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9pPr>
          </a:lstStyle>
          <a:p>
            <a:pPr algn="ctr"/>
            <a:r>
              <a:rPr lang="en-US" sz="8000" dirty="0">
                <a:solidFill>
                  <a:schemeClr val="tx1"/>
                </a:solidFill>
              </a:rPr>
              <a:t>Outline</a:t>
            </a:r>
          </a:p>
        </p:txBody>
      </p:sp>
      <p:pic>
        <p:nvPicPr>
          <p:cNvPr id="3" name="Graphic 2" descr="Confused person">
            <a:extLst>
              <a:ext uri="{FF2B5EF4-FFF2-40B4-BE49-F238E27FC236}">
                <a16:creationId xmlns:a16="http://schemas.microsoft.com/office/drawing/2014/main" id="{F93EA704-1366-4426-9C2A-1F86FC3346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3028" y="2759939"/>
            <a:ext cx="1285875" cy="1285875"/>
          </a:xfrm>
          <a:prstGeom prst="rect">
            <a:avLst/>
          </a:prstGeom>
        </p:spPr>
      </p:pic>
      <p:pic>
        <p:nvPicPr>
          <p:cNvPr id="8" name="Graphic 7" descr="Good Idea">
            <a:extLst>
              <a:ext uri="{FF2B5EF4-FFF2-40B4-BE49-F238E27FC236}">
                <a16:creationId xmlns:a16="http://schemas.microsoft.com/office/drawing/2014/main" id="{37D0CABE-783A-45F2-8B69-0BAC83EF7B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86382" y="4780026"/>
            <a:ext cx="1285875" cy="1285875"/>
          </a:xfrm>
          <a:prstGeom prst="rect">
            <a:avLst/>
          </a:prstGeom>
        </p:spPr>
      </p:pic>
      <p:pic>
        <p:nvPicPr>
          <p:cNvPr id="10" name="Graphic 9" descr="Books">
            <a:extLst>
              <a:ext uri="{FF2B5EF4-FFF2-40B4-BE49-F238E27FC236}">
                <a16:creationId xmlns:a16="http://schemas.microsoft.com/office/drawing/2014/main" id="{6EB7FC8B-82C1-4A9F-8ABF-5733C3686A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45435" y="7337200"/>
            <a:ext cx="1285875" cy="1285875"/>
          </a:xfrm>
          <a:prstGeom prst="rect">
            <a:avLst/>
          </a:prstGeom>
        </p:spPr>
      </p:pic>
      <p:sp>
        <p:nvSpPr>
          <p:cNvPr id="11" name="TextBox 10">
            <a:extLst>
              <a:ext uri="{FF2B5EF4-FFF2-40B4-BE49-F238E27FC236}">
                <a16:creationId xmlns:a16="http://schemas.microsoft.com/office/drawing/2014/main" id="{8DFD3B7B-996B-4182-8952-968B91D0772D}"/>
              </a:ext>
            </a:extLst>
          </p:cNvPr>
          <p:cNvSpPr txBox="1"/>
          <p:nvPr/>
        </p:nvSpPr>
        <p:spPr>
          <a:xfrm>
            <a:off x="3259090" y="2838271"/>
            <a:ext cx="5372105" cy="1169551"/>
          </a:xfrm>
          <a:prstGeom prst="rect">
            <a:avLst/>
          </a:prstGeom>
          <a:noFill/>
        </p:spPr>
        <p:txBody>
          <a:bodyPr wrap="square" rtlCol="0">
            <a:spAutoFit/>
          </a:bodyPr>
          <a:lstStyle/>
          <a:p>
            <a:pPr marL="457200" indent="-457200">
              <a:buFont typeface="Arial" panose="020B0604020202020204" pitchFamily="34" charset="0"/>
              <a:buChar char="•"/>
            </a:pPr>
            <a:r>
              <a:rPr lang="en-US" sz="3500" dirty="0"/>
              <a:t>About me</a:t>
            </a:r>
          </a:p>
          <a:p>
            <a:pPr marL="457200" indent="-457200">
              <a:buFont typeface="Arial" panose="020B0604020202020204" pitchFamily="34" charset="0"/>
              <a:buChar char="•"/>
            </a:pPr>
            <a:r>
              <a:rPr lang="en-US" sz="3500" dirty="0"/>
              <a:t>Research program</a:t>
            </a:r>
          </a:p>
        </p:txBody>
      </p:sp>
      <p:sp>
        <p:nvSpPr>
          <p:cNvPr id="13" name="TextBox 12">
            <a:extLst>
              <a:ext uri="{FF2B5EF4-FFF2-40B4-BE49-F238E27FC236}">
                <a16:creationId xmlns:a16="http://schemas.microsoft.com/office/drawing/2014/main" id="{B7FC5457-1CDA-4F50-A09F-D3762F423D8B}"/>
              </a:ext>
            </a:extLst>
          </p:cNvPr>
          <p:cNvSpPr txBox="1"/>
          <p:nvPr/>
        </p:nvSpPr>
        <p:spPr>
          <a:xfrm>
            <a:off x="7100902" y="4568883"/>
            <a:ext cx="5372105" cy="1708160"/>
          </a:xfrm>
          <a:prstGeom prst="rect">
            <a:avLst/>
          </a:prstGeom>
          <a:noFill/>
        </p:spPr>
        <p:txBody>
          <a:bodyPr wrap="square" rtlCol="0">
            <a:spAutoFit/>
          </a:bodyPr>
          <a:lstStyle/>
          <a:p>
            <a:pPr marL="457200" indent="-457200">
              <a:buFont typeface="Arial" panose="020B0604020202020204" pitchFamily="34" charset="0"/>
              <a:buChar char="•"/>
            </a:pPr>
            <a:r>
              <a:rPr lang="en-US" sz="3500" dirty="0"/>
              <a:t>Case example</a:t>
            </a:r>
          </a:p>
          <a:p>
            <a:pPr marL="457200" indent="-457200">
              <a:buFont typeface="Arial" panose="020B0604020202020204" pitchFamily="34" charset="0"/>
              <a:buChar char="•"/>
            </a:pPr>
            <a:r>
              <a:rPr lang="en-US" sz="3500" dirty="0"/>
              <a:t>Research philosophy </a:t>
            </a:r>
          </a:p>
          <a:p>
            <a:pPr marL="457200" indent="-457200">
              <a:buFont typeface="Arial" panose="020B0604020202020204" pitchFamily="34" charset="0"/>
              <a:buChar char="•"/>
            </a:pPr>
            <a:r>
              <a:rPr lang="en-US" sz="3500" dirty="0"/>
              <a:t>Knowledge translation</a:t>
            </a:r>
          </a:p>
        </p:txBody>
      </p:sp>
      <p:sp>
        <p:nvSpPr>
          <p:cNvPr id="15" name="TextBox 14">
            <a:extLst>
              <a:ext uri="{FF2B5EF4-FFF2-40B4-BE49-F238E27FC236}">
                <a16:creationId xmlns:a16="http://schemas.microsoft.com/office/drawing/2014/main" id="{AFFDDAE9-B487-4AFB-88BB-1C1D00084CD8}"/>
              </a:ext>
            </a:extLst>
          </p:cNvPr>
          <p:cNvSpPr txBox="1"/>
          <p:nvPr/>
        </p:nvSpPr>
        <p:spPr>
          <a:xfrm>
            <a:off x="9959955" y="7027457"/>
            <a:ext cx="7952907" cy="1708160"/>
          </a:xfrm>
          <a:prstGeom prst="rect">
            <a:avLst/>
          </a:prstGeom>
          <a:noFill/>
        </p:spPr>
        <p:txBody>
          <a:bodyPr wrap="square" rtlCol="0">
            <a:spAutoFit/>
          </a:bodyPr>
          <a:lstStyle/>
          <a:p>
            <a:pPr marL="457200" indent="-457200">
              <a:buFont typeface="Arial" panose="020B0604020202020204" pitchFamily="34" charset="0"/>
              <a:buChar char="•"/>
            </a:pPr>
            <a:r>
              <a:rPr lang="en-US" sz="3500" dirty="0"/>
              <a:t>Research plan</a:t>
            </a:r>
          </a:p>
          <a:p>
            <a:pPr marL="457200" indent="-457200">
              <a:buFont typeface="Arial" panose="020B0604020202020204" pitchFamily="34" charset="0"/>
              <a:buChar char="•"/>
            </a:pPr>
            <a:r>
              <a:rPr lang="en-US" sz="3500" dirty="0"/>
              <a:t>Teaching interest </a:t>
            </a:r>
          </a:p>
          <a:p>
            <a:pPr marL="457200" indent="-457200">
              <a:buFont typeface="Arial" panose="020B0604020202020204" pitchFamily="34" charset="0"/>
              <a:buChar char="•"/>
            </a:pPr>
            <a:r>
              <a:rPr lang="en-US" sz="3500" dirty="0"/>
              <a:t>Upcoming publications &amp; presentations</a:t>
            </a:r>
          </a:p>
        </p:txBody>
      </p:sp>
    </p:spTree>
    <p:extLst>
      <p:ext uri="{BB962C8B-B14F-4D97-AF65-F5344CB8AC3E}">
        <p14:creationId xmlns:p14="http://schemas.microsoft.com/office/powerpoint/2010/main" val="89082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105086" cy="1097922"/>
          </a:xfrm>
        </p:spPr>
        <p:txBody>
          <a:bodyPr/>
          <a:lstStyle/>
          <a:p>
            <a:pPr algn="ctr"/>
            <a:r>
              <a:rPr lang="en-US" sz="8000" dirty="0">
                <a:solidFill>
                  <a:schemeClr val="accent6"/>
                </a:solidFill>
              </a:rPr>
              <a:t>Hermeneutic circle</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20</a:t>
            </a:fld>
            <a:endParaRPr lang="en-US" dirty="0"/>
          </a:p>
        </p:txBody>
      </p:sp>
      <p:graphicFrame>
        <p:nvGraphicFramePr>
          <p:cNvPr id="3" name="Diagram 2">
            <a:extLst>
              <a:ext uri="{FF2B5EF4-FFF2-40B4-BE49-F238E27FC236}">
                <a16:creationId xmlns:a16="http://schemas.microsoft.com/office/drawing/2014/main" id="{CA67E922-A5FB-4335-9B7B-FA63DE1ABDD7}"/>
              </a:ext>
            </a:extLst>
          </p:cNvPr>
          <p:cNvGraphicFramePr/>
          <p:nvPr>
            <p:extLst>
              <p:ext uri="{D42A27DB-BD31-4B8C-83A1-F6EECF244321}">
                <p14:modId xmlns:p14="http://schemas.microsoft.com/office/powerpoint/2010/main" val="1460525684"/>
              </p:ext>
            </p:extLst>
          </p:nvPr>
        </p:nvGraphicFramePr>
        <p:xfrm>
          <a:off x="1029974" y="2341039"/>
          <a:ext cx="15688576" cy="6895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175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923859" y="638520"/>
            <a:ext cx="16105086" cy="1097922"/>
          </a:xfrm>
        </p:spPr>
        <p:txBody>
          <a:bodyPr/>
          <a:lstStyle/>
          <a:p>
            <a:pPr algn="ctr"/>
            <a:r>
              <a:rPr lang="en-US" sz="8000" dirty="0">
                <a:solidFill>
                  <a:schemeClr val="accent6"/>
                </a:solidFill>
              </a:rPr>
              <a:t>“Fusion of horizons”</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21</a:t>
            </a:fld>
            <a:endParaRPr lang="en-US" dirty="0"/>
          </a:p>
        </p:txBody>
      </p:sp>
      <p:sp>
        <p:nvSpPr>
          <p:cNvPr id="7" name="Oval 6">
            <a:extLst>
              <a:ext uri="{FF2B5EF4-FFF2-40B4-BE49-F238E27FC236}">
                <a16:creationId xmlns:a16="http://schemas.microsoft.com/office/drawing/2014/main" id="{F668C3FE-2AE1-4E95-B932-6182D71BB3FB}"/>
              </a:ext>
            </a:extLst>
          </p:cNvPr>
          <p:cNvSpPr/>
          <p:nvPr/>
        </p:nvSpPr>
        <p:spPr>
          <a:xfrm>
            <a:off x="2677886" y="2211969"/>
            <a:ext cx="13422085" cy="72060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a:extLst>
              <a:ext uri="{FF2B5EF4-FFF2-40B4-BE49-F238E27FC236}">
                <a16:creationId xmlns:a16="http://schemas.microsoft.com/office/drawing/2014/main" id="{332477B3-0D06-473D-A405-0542101ABB33}"/>
              </a:ext>
            </a:extLst>
          </p:cNvPr>
          <p:cNvGraphicFramePr/>
          <p:nvPr>
            <p:extLst>
              <p:ext uri="{D42A27DB-BD31-4B8C-83A1-F6EECF244321}">
                <p14:modId xmlns:p14="http://schemas.microsoft.com/office/powerpoint/2010/main" val="555666168"/>
              </p:ext>
            </p:extLst>
          </p:nvPr>
        </p:nvGraphicFramePr>
        <p:xfrm>
          <a:off x="4135228" y="2646045"/>
          <a:ext cx="10374402" cy="6200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9AD1B2F-EDB4-4A66-B645-4475DC78AFD8}"/>
              </a:ext>
            </a:extLst>
          </p:cNvPr>
          <p:cNvSpPr txBox="1"/>
          <p:nvPr/>
        </p:nvSpPr>
        <p:spPr>
          <a:xfrm>
            <a:off x="6743700" y="2353657"/>
            <a:ext cx="4800600" cy="584775"/>
          </a:xfrm>
          <a:prstGeom prst="rect">
            <a:avLst/>
          </a:prstGeom>
          <a:noFill/>
        </p:spPr>
        <p:txBody>
          <a:bodyPr wrap="square" rtlCol="0">
            <a:spAutoFit/>
          </a:bodyPr>
          <a:lstStyle/>
          <a:p>
            <a:pPr algn="ctr"/>
            <a:r>
              <a:rPr lang="en-US" sz="3200" b="1" dirty="0"/>
              <a:t>Socio-historical context</a:t>
            </a:r>
          </a:p>
        </p:txBody>
      </p:sp>
    </p:spTree>
    <p:extLst>
      <p:ext uri="{BB962C8B-B14F-4D97-AF65-F5344CB8AC3E}">
        <p14:creationId xmlns:p14="http://schemas.microsoft.com/office/powerpoint/2010/main" val="229340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105086" cy="1097922"/>
          </a:xfrm>
        </p:spPr>
        <p:txBody>
          <a:bodyPr/>
          <a:lstStyle/>
          <a:p>
            <a:pPr algn="ctr"/>
            <a:r>
              <a:rPr lang="en-US" sz="8000" dirty="0">
                <a:solidFill>
                  <a:schemeClr val="accent6"/>
                </a:solidFill>
              </a:rPr>
              <a:t>Three tenets underlying use of PROs</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22</a:t>
            </a:fld>
            <a:endParaRPr lang="en-US" dirty="0"/>
          </a:p>
        </p:txBody>
      </p:sp>
      <p:graphicFrame>
        <p:nvGraphicFramePr>
          <p:cNvPr id="7" name="Diagram 6">
            <a:extLst>
              <a:ext uri="{FF2B5EF4-FFF2-40B4-BE49-F238E27FC236}">
                <a16:creationId xmlns:a16="http://schemas.microsoft.com/office/drawing/2014/main" id="{34A0913B-EA20-4D61-8909-D4CAAE1C4D4E}"/>
              </a:ext>
            </a:extLst>
          </p:cNvPr>
          <p:cNvGraphicFramePr/>
          <p:nvPr>
            <p:extLst>
              <p:ext uri="{D42A27DB-BD31-4B8C-83A1-F6EECF244321}">
                <p14:modId xmlns:p14="http://schemas.microsoft.com/office/powerpoint/2010/main" val="2768506468"/>
              </p:ext>
            </p:extLst>
          </p:nvPr>
        </p:nvGraphicFramePr>
        <p:xfrm>
          <a:off x="1391947" y="1289479"/>
          <a:ext cx="16105086" cy="7604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0F4C436B-38BF-4BA3-8BD0-3BBA12476E4D}"/>
              </a:ext>
            </a:extLst>
          </p:cNvPr>
          <p:cNvSpPr txBox="1"/>
          <p:nvPr/>
        </p:nvSpPr>
        <p:spPr>
          <a:xfrm>
            <a:off x="7129509" y="5312948"/>
            <a:ext cx="4720095"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t>How are my assumptions influencing the interpretation and use of PROs?</a:t>
            </a:r>
          </a:p>
        </p:txBody>
      </p:sp>
      <p:sp>
        <p:nvSpPr>
          <p:cNvPr id="15" name="TextBox 14">
            <a:extLst>
              <a:ext uri="{FF2B5EF4-FFF2-40B4-BE49-F238E27FC236}">
                <a16:creationId xmlns:a16="http://schemas.microsoft.com/office/drawing/2014/main" id="{98E72437-F5AD-4104-9A46-F43A43F8C127}"/>
              </a:ext>
            </a:extLst>
          </p:cNvPr>
          <p:cNvSpPr txBox="1"/>
          <p:nvPr/>
        </p:nvSpPr>
        <p:spPr>
          <a:xfrm>
            <a:off x="1391947" y="3327699"/>
            <a:ext cx="4720095" cy="584775"/>
          </a:xfrm>
          <a:prstGeom prst="rect">
            <a:avLst/>
          </a:prstGeom>
          <a:noFill/>
        </p:spPr>
        <p:txBody>
          <a:bodyPr wrap="square" rtlCol="0">
            <a:spAutoFit/>
          </a:bodyPr>
          <a:lstStyle/>
          <a:p>
            <a:pPr algn="ctr"/>
            <a:r>
              <a:rPr lang="en-US" sz="3200" dirty="0">
                <a:solidFill>
                  <a:schemeClr val="bg1"/>
                </a:solidFill>
              </a:rPr>
              <a:t>1. Contextual elements</a:t>
            </a:r>
          </a:p>
        </p:txBody>
      </p:sp>
      <p:sp>
        <p:nvSpPr>
          <p:cNvPr id="16" name="TextBox 15">
            <a:extLst>
              <a:ext uri="{FF2B5EF4-FFF2-40B4-BE49-F238E27FC236}">
                <a16:creationId xmlns:a16="http://schemas.microsoft.com/office/drawing/2014/main" id="{8419EB8D-2AC0-4975-9E20-BD750DB04708}"/>
              </a:ext>
            </a:extLst>
          </p:cNvPr>
          <p:cNvSpPr txBox="1"/>
          <p:nvPr/>
        </p:nvSpPr>
        <p:spPr>
          <a:xfrm>
            <a:off x="7094613" y="3301418"/>
            <a:ext cx="4720095" cy="584775"/>
          </a:xfrm>
          <a:prstGeom prst="rect">
            <a:avLst/>
          </a:prstGeom>
          <a:noFill/>
        </p:spPr>
        <p:txBody>
          <a:bodyPr wrap="square" rtlCol="0">
            <a:spAutoFit/>
          </a:bodyPr>
          <a:lstStyle/>
          <a:p>
            <a:pPr algn="ctr"/>
            <a:r>
              <a:rPr lang="en-US" sz="3200" dirty="0">
                <a:solidFill>
                  <a:schemeClr val="bg1"/>
                </a:solidFill>
              </a:rPr>
              <a:t>2. Dialectical processes</a:t>
            </a:r>
          </a:p>
        </p:txBody>
      </p:sp>
      <p:sp>
        <p:nvSpPr>
          <p:cNvPr id="17" name="TextBox 16">
            <a:extLst>
              <a:ext uri="{FF2B5EF4-FFF2-40B4-BE49-F238E27FC236}">
                <a16:creationId xmlns:a16="http://schemas.microsoft.com/office/drawing/2014/main" id="{04E55417-CE96-463E-9E86-3FC700CD5066}"/>
              </a:ext>
            </a:extLst>
          </p:cNvPr>
          <p:cNvSpPr txBox="1"/>
          <p:nvPr/>
        </p:nvSpPr>
        <p:spPr>
          <a:xfrm>
            <a:off x="12797279" y="3294055"/>
            <a:ext cx="4720095" cy="584775"/>
          </a:xfrm>
          <a:prstGeom prst="rect">
            <a:avLst/>
          </a:prstGeom>
          <a:noFill/>
        </p:spPr>
        <p:txBody>
          <a:bodyPr wrap="square" rtlCol="0">
            <a:spAutoFit/>
          </a:bodyPr>
          <a:lstStyle/>
          <a:p>
            <a:pPr algn="ctr"/>
            <a:r>
              <a:rPr lang="en-US" sz="3200" dirty="0">
                <a:solidFill>
                  <a:schemeClr val="bg1"/>
                </a:solidFill>
              </a:rPr>
              <a:t>3. Openness and reflexivity</a:t>
            </a:r>
          </a:p>
        </p:txBody>
      </p:sp>
      <p:sp>
        <p:nvSpPr>
          <p:cNvPr id="18" name="TextBox 17">
            <a:extLst>
              <a:ext uri="{FF2B5EF4-FFF2-40B4-BE49-F238E27FC236}">
                <a16:creationId xmlns:a16="http://schemas.microsoft.com/office/drawing/2014/main" id="{E058F9E7-3780-4B0E-ACAC-51EF07496588}"/>
              </a:ext>
            </a:extLst>
          </p:cNvPr>
          <p:cNvSpPr txBox="1"/>
          <p:nvPr/>
        </p:nvSpPr>
        <p:spPr>
          <a:xfrm>
            <a:off x="1501281" y="5355433"/>
            <a:ext cx="4668251"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t>What is the purpose of using PROs (is it specific to an intervention or program evaluation?)</a:t>
            </a:r>
          </a:p>
        </p:txBody>
      </p:sp>
      <p:sp>
        <p:nvSpPr>
          <p:cNvPr id="19" name="TextBox 18">
            <a:extLst>
              <a:ext uri="{FF2B5EF4-FFF2-40B4-BE49-F238E27FC236}">
                <a16:creationId xmlns:a16="http://schemas.microsoft.com/office/drawing/2014/main" id="{0F8D8791-9458-4A4B-B196-266FD0C3B3A6}"/>
              </a:ext>
            </a:extLst>
          </p:cNvPr>
          <p:cNvSpPr txBox="1"/>
          <p:nvPr/>
        </p:nvSpPr>
        <p:spPr>
          <a:xfrm>
            <a:off x="12922571" y="5355433"/>
            <a:ext cx="4475747"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t>What is the current best thinking about measurement of this construct?</a:t>
            </a:r>
          </a:p>
        </p:txBody>
      </p:sp>
    </p:spTree>
    <p:extLst>
      <p:ext uri="{BB962C8B-B14F-4D97-AF65-F5344CB8AC3E}">
        <p14:creationId xmlns:p14="http://schemas.microsoft.com/office/powerpoint/2010/main" val="231512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105086" cy="1097922"/>
          </a:xfrm>
        </p:spPr>
        <p:txBody>
          <a:bodyPr/>
          <a:lstStyle/>
          <a:p>
            <a:pPr algn="ctr"/>
            <a:r>
              <a:rPr lang="en-US" sz="8000" dirty="0">
                <a:solidFill>
                  <a:schemeClr val="accent6"/>
                </a:solidFill>
              </a:rPr>
              <a:t>Response shift in sync working group</a:t>
            </a:r>
          </a:p>
        </p:txBody>
      </p:sp>
      <p:sp>
        <p:nvSpPr>
          <p:cNvPr id="4" name="Text Placeholder 3">
            <a:extLst>
              <a:ext uri="{FF2B5EF4-FFF2-40B4-BE49-F238E27FC236}">
                <a16:creationId xmlns:a16="http://schemas.microsoft.com/office/drawing/2014/main" id="{BA1FBE92-A4CA-4828-969F-3F2AB47A76FD}"/>
              </a:ext>
            </a:extLst>
          </p:cNvPr>
          <p:cNvSpPr>
            <a:spLocks noGrp="1"/>
          </p:cNvSpPr>
          <p:nvPr>
            <p:ph type="body" sz="quarter" idx="10"/>
          </p:nvPr>
        </p:nvSpPr>
        <p:spPr>
          <a:xfrm>
            <a:off x="412565" y="2832999"/>
            <a:ext cx="7048491" cy="5329937"/>
          </a:xfrm>
        </p:spPr>
        <p:txBody>
          <a:bodyPr/>
          <a:lstStyle/>
          <a:p>
            <a:r>
              <a:rPr lang="en-US" sz="3500" dirty="0">
                <a:solidFill>
                  <a:schemeClr val="tx1"/>
                </a:solidFill>
              </a:rPr>
              <a:t>Mirjam Sprangers, Netherlands</a:t>
            </a:r>
          </a:p>
          <a:p>
            <a:r>
              <a:rPr lang="en-US" sz="3500" dirty="0">
                <a:solidFill>
                  <a:schemeClr val="tx1"/>
                </a:solidFill>
              </a:rPr>
              <a:t>Sandra Nolte, Germany </a:t>
            </a:r>
          </a:p>
          <a:p>
            <a:r>
              <a:rPr lang="en-US" sz="3500" dirty="0" err="1">
                <a:solidFill>
                  <a:schemeClr val="tx1"/>
                </a:solidFill>
              </a:rPr>
              <a:t>Lene</a:t>
            </a:r>
            <a:r>
              <a:rPr lang="en-US" sz="3500" dirty="0">
                <a:solidFill>
                  <a:schemeClr val="tx1"/>
                </a:solidFill>
              </a:rPr>
              <a:t> Nielsen, Denmark</a:t>
            </a:r>
          </a:p>
          <a:p>
            <a:r>
              <a:rPr lang="en-US" sz="3500" dirty="0">
                <a:solidFill>
                  <a:schemeClr val="tx1"/>
                </a:solidFill>
              </a:rPr>
              <a:t>Wilbert van den </a:t>
            </a:r>
            <a:r>
              <a:rPr lang="en-US" sz="3500" dirty="0" err="1">
                <a:solidFill>
                  <a:schemeClr val="tx1"/>
                </a:solidFill>
              </a:rPr>
              <a:t>Hout</a:t>
            </a:r>
            <a:r>
              <a:rPr lang="en-US" sz="3500" dirty="0">
                <a:solidFill>
                  <a:schemeClr val="tx1"/>
                </a:solidFill>
              </a:rPr>
              <a:t>, Netherlands</a:t>
            </a:r>
          </a:p>
          <a:p>
            <a:r>
              <a:rPr lang="en-US" sz="3500" dirty="0">
                <a:solidFill>
                  <a:schemeClr val="tx1"/>
                </a:solidFill>
              </a:rPr>
              <a:t>Lori Frank, USA</a:t>
            </a:r>
          </a:p>
          <a:p>
            <a:r>
              <a:rPr lang="en-US" sz="3500" dirty="0">
                <a:solidFill>
                  <a:schemeClr val="tx1"/>
                </a:solidFill>
              </a:rPr>
              <a:t>Ruth Barclay, Canada</a:t>
            </a:r>
          </a:p>
          <a:p>
            <a:r>
              <a:rPr lang="en-US" sz="3500" dirty="0">
                <a:solidFill>
                  <a:schemeClr val="tx1"/>
                </a:solidFill>
              </a:rPr>
              <a:t>Rick Sawatzky, Canada</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23</a:t>
            </a:fld>
            <a:endParaRPr lang="en-US" dirty="0"/>
          </a:p>
        </p:txBody>
      </p:sp>
      <p:pic>
        <p:nvPicPr>
          <p:cNvPr id="7" name="Picture 6" descr="A group of people posing for the camera&#10;&#10;Description automatically generated">
            <a:extLst>
              <a:ext uri="{FF2B5EF4-FFF2-40B4-BE49-F238E27FC236}">
                <a16:creationId xmlns:a16="http://schemas.microsoft.com/office/drawing/2014/main" id="{E25A5852-4CB0-431B-B788-98CB3A04CC08}"/>
              </a:ext>
            </a:extLst>
          </p:cNvPr>
          <p:cNvPicPr>
            <a:picLocks noChangeAspect="1"/>
          </p:cNvPicPr>
          <p:nvPr/>
        </p:nvPicPr>
        <p:blipFill>
          <a:blip r:embed="rId3"/>
          <a:stretch>
            <a:fillRect/>
          </a:stretch>
        </p:blipFill>
        <p:spPr>
          <a:xfrm>
            <a:off x="6881079" y="2400224"/>
            <a:ext cx="10994356" cy="6685964"/>
          </a:xfrm>
          <a:prstGeom prst="rect">
            <a:avLst/>
          </a:prstGeom>
        </p:spPr>
      </p:pic>
      <p:sp>
        <p:nvSpPr>
          <p:cNvPr id="9" name="Rectangle 8">
            <a:extLst>
              <a:ext uri="{FF2B5EF4-FFF2-40B4-BE49-F238E27FC236}">
                <a16:creationId xmlns:a16="http://schemas.microsoft.com/office/drawing/2014/main" id="{B1A53B7E-AF94-449E-8D94-D9A08B6C160E}"/>
              </a:ext>
            </a:extLst>
          </p:cNvPr>
          <p:cNvSpPr/>
          <p:nvPr/>
        </p:nvSpPr>
        <p:spPr>
          <a:xfrm>
            <a:off x="309259" y="7913220"/>
            <a:ext cx="6494546" cy="1323439"/>
          </a:xfrm>
          <a:prstGeom prst="rect">
            <a:avLst/>
          </a:prstGeom>
        </p:spPr>
        <p:txBody>
          <a:bodyPr wrap="square">
            <a:spAutoFit/>
          </a:bodyPr>
          <a:lstStyle/>
          <a:p>
            <a:r>
              <a:rPr lang="en-CA" sz="2000" dirty="0"/>
              <a:t>Sawatzky, R., </a:t>
            </a:r>
            <a:r>
              <a:rPr lang="en-CA" sz="2000" b="1" dirty="0"/>
              <a:t>Kwon, J.-Y</a:t>
            </a:r>
            <a:r>
              <a:rPr lang="en-CA" sz="2000" dirty="0"/>
              <a:t>…. (Accepted). Implications of response shift for micro, meso, and macro healthcare decision-making using results of patient-reported outcome measures. </a:t>
            </a:r>
            <a:r>
              <a:rPr lang="en-CA" sz="2000" i="1" dirty="0"/>
              <a:t>Quality of Life Research</a:t>
            </a:r>
            <a:r>
              <a:rPr lang="en-CA" sz="2000" dirty="0"/>
              <a:t>.</a:t>
            </a:r>
            <a:endParaRPr lang="en-CA" sz="2000" dirty="0">
              <a:effectLst/>
            </a:endParaRPr>
          </a:p>
        </p:txBody>
      </p:sp>
    </p:spTree>
    <p:extLst>
      <p:ext uri="{BB962C8B-B14F-4D97-AF65-F5344CB8AC3E}">
        <p14:creationId xmlns:p14="http://schemas.microsoft.com/office/powerpoint/2010/main" val="424192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105086" cy="1097922"/>
          </a:xfrm>
        </p:spPr>
        <p:txBody>
          <a:bodyPr/>
          <a:lstStyle/>
          <a:p>
            <a:pPr algn="ctr"/>
            <a:r>
              <a:rPr lang="en-US" sz="8000" dirty="0">
                <a:solidFill>
                  <a:schemeClr val="accent4">
                    <a:lumMod val="75000"/>
                  </a:schemeClr>
                </a:solidFill>
              </a:rPr>
              <a:t>Knowledge translation</a:t>
            </a:r>
          </a:p>
        </p:txBody>
      </p:sp>
      <p:sp>
        <p:nvSpPr>
          <p:cNvPr id="4" name="Text Placeholder 3">
            <a:extLst>
              <a:ext uri="{FF2B5EF4-FFF2-40B4-BE49-F238E27FC236}">
                <a16:creationId xmlns:a16="http://schemas.microsoft.com/office/drawing/2014/main" id="{BA1FBE92-A4CA-4828-969F-3F2AB47A76FD}"/>
              </a:ext>
            </a:extLst>
          </p:cNvPr>
          <p:cNvSpPr>
            <a:spLocks noGrp="1"/>
          </p:cNvSpPr>
          <p:nvPr>
            <p:ph type="body" sz="quarter" idx="10"/>
          </p:nvPr>
        </p:nvSpPr>
        <p:spPr>
          <a:xfrm>
            <a:off x="912840" y="2271295"/>
            <a:ext cx="16822487" cy="1447950"/>
          </a:xfrm>
        </p:spPr>
        <p:txBody>
          <a:bodyPr/>
          <a:lstStyle/>
          <a:p>
            <a:r>
              <a:rPr lang="en-US" sz="3500" dirty="0">
                <a:solidFill>
                  <a:srgbClr val="000000"/>
                </a:solidFill>
              </a:rPr>
              <a:t>No one size fits all for measuring what matters: Supporting the use of PRO data in healthcare (Sawatzky &amp; Kwon; MSFHR REACH Award, 2019-2020)</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24</a:t>
            </a:fld>
            <a:endParaRPr lang="en-US" dirty="0"/>
          </a:p>
        </p:txBody>
      </p:sp>
      <p:pic>
        <p:nvPicPr>
          <p:cNvPr id="5" name="Picture 2" descr="Image result for michael smith foundation logo">
            <a:extLst>
              <a:ext uri="{FF2B5EF4-FFF2-40B4-BE49-F238E27FC236}">
                <a16:creationId xmlns:a16="http://schemas.microsoft.com/office/drawing/2014/main" id="{D9CEF895-148A-4A0F-A600-16B1E80B698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9765" y="-36024"/>
            <a:ext cx="3322456" cy="14479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13D7664A-17C1-424D-9DBB-A337AA954129}"/>
              </a:ext>
            </a:extLst>
          </p:cNvPr>
          <p:cNvGraphicFramePr/>
          <p:nvPr>
            <p:extLst>
              <p:ext uri="{D42A27DB-BD31-4B8C-83A1-F6EECF244321}">
                <p14:modId xmlns:p14="http://schemas.microsoft.com/office/powerpoint/2010/main" val="2270129494"/>
              </p:ext>
            </p:extLst>
          </p:nvPr>
        </p:nvGraphicFramePr>
        <p:xfrm>
          <a:off x="720722" y="4239736"/>
          <a:ext cx="16822487" cy="46550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23917A0-2AFC-4E2E-B2EA-D1CE7D99C54E}"/>
              </a:ext>
            </a:extLst>
          </p:cNvPr>
          <p:cNvSpPr txBox="1"/>
          <p:nvPr/>
        </p:nvSpPr>
        <p:spPr>
          <a:xfrm>
            <a:off x="744791" y="6557104"/>
            <a:ext cx="5306261" cy="1246495"/>
          </a:xfrm>
          <a:prstGeom prst="rect">
            <a:avLst/>
          </a:prstGeom>
          <a:noFill/>
        </p:spPr>
        <p:txBody>
          <a:bodyPr wrap="square" rtlCol="0">
            <a:spAutoFit/>
          </a:bodyPr>
          <a:lstStyle/>
          <a:p>
            <a:r>
              <a:rPr lang="en-US" sz="2500" dirty="0">
                <a:solidFill>
                  <a:srgbClr val="000000"/>
                </a:solidFill>
              </a:rPr>
              <a:t>Rick Sawatzky (PI)</a:t>
            </a:r>
          </a:p>
          <a:p>
            <a:r>
              <a:rPr lang="en-US" sz="2500" dirty="0">
                <a:solidFill>
                  <a:srgbClr val="000000"/>
                </a:solidFill>
              </a:rPr>
              <a:t>Jae-Yung Kwon (co-PI)</a:t>
            </a:r>
          </a:p>
          <a:p>
            <a:r>
              <a:rPr lang="en-US" sz="2500" dirty="0">
                <a:solidFill>
                  <a:srgbClr val="000000"/>
                </a:solidFill>
              </a:rPr>
              <a:t>Ronak Brahmbhatt (coordinator)</a:t>
            </a:r>
          </a:p>
        </p:txBody>
      </p:sp>
      <p:sp>
        <p:nvSpPr>
          <p:cNvPr id="8" name="TextBox 7">
            <a:extLst>
              <a:ext uri="{FF2B5EF4-FFF2-40B4-BE49-F238E27FC236}">
                <a16:creationId xmlns:a16="http://schemas.microsoft.com/office/drawing/2014/main" id="{B2305DCA-7E55-4C86-B4D0-A3E9AD1A1EFA}"/>
              </a:ext>
            </a:extLst>
          </p:cNvPr>
          <p:cNvSpPr txBox="1"/>
          <p:nvPr/>
        </p:nvSpPr>
        <p:spPr>
          <a:xfrm>
            <a:off x="5946214" y="6521148"/>
            <a:ext cx="5496322" cy="1246495"/>
          </a:xfrm>
          <a:prstGeom prst="rect">
            <a:avLst/>
          </a:prstGeom>
          <a:noFill/>
        </p:spPr>
        <p:txBody>
          <a:bodyPr wrap="square" rtlCol="0">
            <a:spAutoFit/>
          </a:bodyPr>
          <a:lstStyle/>
          <a:p>
            <a:r>
              <a:rPr lang="en-US" sz="2500" dirty="0">
                <a:solidFill>
                  <a:srgbClr val="000000"/>
                </a:solidFill>
              </a:rPr>
              <a:t>Lena Cuthbertson, BC Ministry of Health</a:t>
            </a:r>
          </a:p>
          <a:p>
            <a:r>
              <a:rPr lang="en-US" sz="2500" dirty="0">
                <a:solidFill>
                  <a:srgbClr val="000000"/>
                </a:solidFill>
              </a:rPr>
              <a:t>Sandra Lauck, St. Paul’s Hospital</a:t>
            </a:r>
          </a:p>
          <a:p>
            <a:r>
              <a:rPr lang="en-US" sz="2500" dirty="0">
                <a:solidFill>
                  <a:srgbClr val="000000"/>
                </a:solidFill>
              </a:rPr>
              <a:t>Angela </a:t>
            </a:r>
            <a:r>
              <a:rPr lang="en-US" sz="2500" dirty="0" err="1">
                <a:solidFill>
                  <a:srgbClr val="000000"/>
                </a:solidFill>
              </a:rPr>
              <a:t>Tecson</a:t>
            </a:r>
            <a:r>
              <a:rPr lang="en-US" sz="2500" dirty="0">
                <a:solidFill>
                  <a:srgbClr val="000000"/>
                </a:solidFill>
              </a:rPr>
              <a:t>, Fraser Health</a:t>
            </a:r>
          </a:p>
        </p:txBody>
      </p:sp>
      <p:sp>
        <p:nvSpPr>
          <p:cNvPr id="9" name="TextBox 8">
            <a:extLst>
              <a:ext uri="{FF2B5EF4-FFF2-40B4-BE49-F238E27FC236}">
                <a16:creationId xmlns:a16="http://schemas.microsoft.com/office/drawing/2014/main" id="{2170F373-3DF6-4F90-BE3D-53B0F0A534ED}"/>
              </a:ext>
            </a:extLst>
          </p:cNvPr>
          <p:cNvSpPr txBox="1"/>
          <p:nvPr/>
        </p:nvSpPr>
        <p:spPr>
          <a:xfrm>
            <a:off x="12341787" y="6392831"/>
            <a:ext cx="5393539" cy="1631216"/>
          </a:xfrm>
          <a:prstGeom prst="rect">
            <a:avLst/>
          </a:prstGeom>
          <a:noFill/>
        </p:spPr>
        <p:txBody>
          <a:bodyPr wrap="square" rtlCol="0">
            <a:spAutoFit/>
          </a:bodyPr>
          <a:lstStyle/>
          <a:p>
            <a:r>
              <a:rPr lang="en-US" sz="2500" dirty="0">
                <a:solidFill>
                  <a:srgbClr val="000000"/>
                </a:solidFill>
              </a:rPr>
              <a:t>Lisa </a:t>
            </a:r>
            <a:r>
              <a:rPr lang="en-US" sz="2500" dirty="0" err="1">
                <a:solidFill>
                  <a:srgbClr val="000000"/>
                </a:solidFill>
              </a:rPr>
              <a:t>Lix</a:t>
            </a:r>
            <a:r>
              <a:rPr lang="en-US" sz="2500" dirty="0">
                <a:solidFill>
                  <a:srgbClr val="000000"/>
                </a:solidFill>
              </a:rPr>
              <a:t>, University of Manitoba</a:t>
            </a:r>
          </a:p>
          <a:p>
            <a:r>
              <a:rPr lang="en-US" sz="2500" dirty="0">
                <a:solidFill>
                  <a:srgbClr val="000000"/>
                </a:solidFill>
              </a:rPr>
              <a:t>Tolu </a:t>
            </a:r>
            <a:r>
              <a:rPr lang="en-US" sz="2500" dirty="0" err="1">
                <a:solidFill>
                  <a:srgbClr val="000000"/>
                </a:solidFill>
              </a:rPr>
              <a:t>Sajobi</a:t>
            </a:r>
            <a:r>
              <a:rPr lang="en-US" sz="2500" dirty="0">
                <a:solidFill>
                  <a:srgbClr val="000000"/>
                </a:solidFill>
              </a:rPr>
              <a:t>, University of Calgary</a:t>
            </a:r>
          </a:p>
          <a:p>
            <a:r>
              <a:rPr lang="en-US" sz="2500" dirty="0">
                <a:solidFill>
                  <a:srgbClr val="000000"/>
                </a:solidFill>
              </a:rPr>
              <a:t>Kathryn Sibley, University of Manitoba</a:t>
            </a:r>
          </a:p>
          <a:p>
            <a:r>
              <a:rPr lang="en-US" sz="2500" dirty="0">
                <a:solidFill>
                  <a:srgbClr val="000000"/>
                </a:solidFill>
              </a:rPr>
              <a:t>Lara Russell, </a:t>
            </a:r>
            <a:r>
              <a:rPr lang="en-US" sz="2500" dirty="0" err="1">
                <a:solidFill>
                  <a:srgbClr val="000000"/>
                </a:solidFill>
              </a:rPr>
              <a:t>CHEOS</a:t>
            </a:r>
            <a:endParaRPr lang="en-US" sz="2500" dirty="0">
              <a:solidFill>
                <a:srgbClr val="000000"/>
              </a:solidFill>
            </a:endParaRPr>
          </a:p>
        </p:txBody>
      </p:sp>
      <p:sp>
        <p:nvSpPr>
          <p:cNvPr id="10" name="TextBox 9">
            <a:extLst>
              <a:ext uri="{FF2B5EF4-FFF2-40B4-BE49-F238E27FC236}">
                <a16:creationId xmlns:a16="http://schemas.microsoft.com/office/drawing/2014/main" id="{78D3FEFE-B837-409E-B115-86E204FBBE7B}"/>
              </a:ext>
            </a:extLst>
          </p:cNvPr>
          <p:cNvSpPr txBox="1"/>
          <p:nvPr/>
        </p:nvSpPr>
        <p:spPr>
          <a:xfrm>
            <a:off x="6908783" y="4408080"/>
            <a:ext cx="3801979" cy="1323439"/>
          </a:xfrm>
          <a:prstGeom prst="rect">
            <a:avLst/>
          </a:prstGeom>
          <a:noFill/>
        </p:spPr>
        <p:txBody>
          <a:bodyPr wrap="square" rtlCol="0">
            <a:spAutoFit/>
          </a:bodyPr>
          <a:lstStyle/>
          <a:p>
            <a:pPr algn="ctr"/>
            <a:r>
              <a:rPr lang="en-US" sz="4000" dirty="0">
                <a:solidFill>
                  <a:schemeClr val="bg1"/>
                </a:solidFill>
              </a:rPr>
              <a:t>Project Team: Research User</a:t>
            </a:r>
          </a:p>
        </p:txBody>
      </p:sp>
      <p:sp>
        <p:nvSpPr>
          <p:cNvPr id="12" name="TextBox 11">
            <a:extLst>
              <a:ext uri="{FF2B5EF4-FFF2-40B4-BE49-F238E27FC236}">
                <a16:creationId xmlns:a16="http://schemas.microsoft.com/office/drawing/2014/main" id="{E8AF1C45-F79E-4C2D-BBBE-4C3C24206F48}"/>
              </a:ext>
            </a:extLst>
          </p:cNvPr>
          <p:cNvSpPr txBox="1"/>
          <p:nvPr/>
        </p:nvSpPr>
        <p:spPr>
          <a:xfrm>
            <a:off x="12969098" y="4408080"/>
            <a:ext cx="3801979" cy="1323439"/>
          </a:xfrm>
          <a:prstGeom prst="rect">
            <a:avLst/>
          </a:prstGeom>
          <a:noFill/>
        </p:spPr>
        <p:txBody>
          <a:bodyPr wrap="square" rtlCol="0">
            <a:spAutoFit/>
          </a:bodyPr>
          <a:lstStyle/>
          <a:p>
            <a:pPr algn="ctr"/>
            <a:r>
              <a:rPr lang="en-US" sz="4000" dirty="0">
                <a:solidFill>
                  <a:schemeClr val="bg1"/>
                </a:solidFill>
              </a:rPr>
              <a:t>Project Team: Researchers</a:t>
            </a:r>
          </a:p>
        </p:txBody>
      </p:sp>
      <p:sp>
        <p:nvSpPr>
          <p:cNvPr id="14" name="TextBox 13">
            <a:extLst>
              <a:ext uri="{FF2B5EF4-FFF2-40B4-BE49-F238E27FC236}">
                <a16:creationId xmlns:a16="http://schemas.microsoft.com/office/drawing/2014/main" id="{C8649B92-2C11-42AC-9342-8A4AA4A27312}"/>
              </a:ext>
            </a:extLst>
          </p:cNvPr>
          <p:cNvSpPr txBox="1"/>
          <p:nvPr/>
        </p:nvSpPr>
        <p:spPr>
          <a:xfrm>
            <a:off x="849090" y="4685778"/>
            <a:ext cx="3801979" cy="707886"/>
          </a:xfrm>
          <a:prstGeom prst="rect">
            <a:avLst/>
          </a:prstGeom>
          <a:noFill/>
        </p:spPr>
        <p:txBody>
          <a:bodyPr wrap="square" rtlCol="0">
            <a:spAutoFit/>
          </a:bodyPr>
          <a:lstStyle/>
          <a:p>
            <a:pPr algn="ctr"/>
            <a:r>
              <a:rPr lang="en-US" sz="4000" dirty="0">
                <a:solidFill>
                  <a:schemeClr val="bg1"/>
                </a:solidFill>
              </a:rPr>
              <a:t>Core Team</a:t>
            </a:r>
          </a:p>
        </p:txBody>
      </p:sp>
      <p:sp>
        <p:nvSpPr>
          <p:cNvPr id="15" name="TextBox 14">
            <a:extLst>
              <a:ext uri="{FF2B5EF4-FFF2-40B4-BE49-F238E27FC236}">
                <a16:creationId xmlns:a16="http://schemas.microsoft.com/office/drawing/2014/main" id="{2F7753BB-248A-4F65-B758-92E80DA5C715}"/>
              </a:ext>
            </a:extLst>
          </p:cNvPr>
          <p:cNvSpPr txBox="1"/>
          <p:nvPr/>
        </p:nvSpPr>
        <p:spPr>
          <a:xfrm>
            <a:off x="2366878" y="8966682"/>
            <a:ext cx="14662067" cy="477054"/>
          </a:xfrm>
          <a:prstGeom prst="rect">
            <a:avLst/>
          </a:prstGeom>
          <a:noFill/>
        </p:spPr>
        <p:txBody>
          <a:bodyPr wrap="square" rtlCol="0">
            <a:spAutoFit/>
          </a:bodyPr>
          <a:lstStyle/>
          <a:p>
            <a:r>
              <a:rPr lang="en-US" sz="2500" dirty="0">
                <a:solidFill>
                  <a:srgbClr val="000000"/>
                </a:solidFill>
              </a:rPr>
              <a:t>Collaboration with Clinical Practice Special Interest Group at the International Society of Quality of Life (</a:t>
            </a:r>
            <a:r>
              <a:rPr lang="en-US" sz="2500" dirty="0" err="1">
                <a:solidFill>
                  <a:srgbClr val="000000"/>
                </a:solidFill>
              </a:rPr>
              <a:t>ISOQOL</a:t>
            </a:r>
            <a:r>
              <a:rPr lang="en-US" sz="2500" dirty="0">
                <a:solidFill>
                  <a:srgbClr val="000000"/>
                </a:solidFill>
              </a:rPr>
              <a:t>)</a:t>
            </a:r>
          </a:p>
        </p:txBody>
      </p:sp>
    </p:spTree>
    <p:extLst>
      <p:ext uri="{BB962C8B-B14F-4D97-AF65-F5344CB8AC3E}">
        <p14:creationId xmlns:p14="http://schemas.microsoft.com/office/powerpoint/2010/main" val="333865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105086" cy="1097922"/>
          </a:xfrm>
        </p:spPr>
        <p:txBody>
          <a:bodyPr/>
          <a:lstStyle/>
          <a:p>
            <a:pPr algn="ctr"/>
            <a:r>
              <a:rPr lang="en-US" sz="8000" dirty="0">
                <a:solidFill>
                  <a:schemeClr val="accent4">
                    <a:lumMod val="75000"/>
                  </a:schemeClr>
                </a:solidFill>
              </a:rPr>
              <a:t>Description of project</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25</a:t>
            </a:fld>
            <a:endParaRPr lang="en-US" dirty="0"/>
          </a:p>
        </p:txBody>
      </p:sp>
      <p:graphicFrame>
        <p:nvGraphicFramePr>
          <p:cNvPr id="8" name="Diagram 7">
            <a:extLst>
              <a:ext uri="{FF2B5EF4-FFF2-40B4-BE49-F238E27FC236}">
                <a16:creationId xmlns:a16="http://schemas.microsoft.com/office/drawing/2014/main" id="{8191EC75-B705-4F82-A905-3FAD5D8D4FA3}"/>
              </a:ext>
            </a:extLst>
          </p:cNvPr>
          <p:cNvGraphicFramePr/>
          <p:nvPr>
            <p:extLst>
              <p:ext uri="{D42A27DB-BD31-4B8C-83A1-F6EECF244321}">
                <p14:modId xmlns:p14="http://schemas.microsoft.com/office/powerpoint/2010/main" val="1739919494"/>
              </p:ext>
            </p:extLst>
          </p:nvPr>
        </p:nvGraphicFramePr>
        <p:xfrm>
          <a:off x="1818162" y="1357273"/>
          <a:ext cx="15439864" cy="8422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DF5DA800-9BB4-4502-BF6E-BD9E5A070162}"/>
              </a:ext>
            </a:extLst>
          </p:cNvPr>
          <p:cNvSpPr txBox="1"/>
          <p:nvPr/>
        </p:nvSpPr>
        <p:spPr>
          <a:xfrm>
            <a:off x="2218267" y="3719931"/>
            <a:ext cx="14916793" cy="1169551"/>
          </a:xfrm>
          <a:prstGeom prst="rect">
            <a:avLst/>
          </a:prstGeom>
          <a:noFill/>
        </p:spPr>
        <p:txBody>
          <a:bodyPr wrap="square" rtlCol="0">
            <a:spAutoFit/>
          </a:bodyPr>
          <a:lstStyle/>
          <a:p>
            <a:pPr marL="571500" indent="-571500">
              <a:buFont typeface="Arial" panose="020B0604020202020204" pitchFamily="34" charset="0"/>
              <a:buChar char="•"/>
            </a:pPr>
            <a:r>
              <a:rPr lang="en-US" sz="3500" dirty="0">
                <a:solidFill>
                  <a:srgbClr val="000000"/>
                </a:solidFill>
              </a:rPr>
              <a:t>To facilitate wider uptake of knowledge in interpreting PROs for clinical practice and healthcare decision-making</a:t>
            </a:r>
          </a:p>
        </p:txBody>
      </p:sp>
      <p:sp>
        <p:nvSpPr>
          <p:cNvPr id="10" name="TextBox 9">
            <a:extLst>
              <a:ext uri="{FF2B5EF4-FFF2-40B4-BE49-F238E27FC236}">
                <a16:creationId xmlns:a16="http://schemas.microsoft.com/office/drawing/2014/main" id="{D6D55945-D218-4F0C-9EFB-32AFB506056D}"/>
              </a:ext>
            </a:extLst>
          </p:cNvPr>
          <p:cNvSpPr txBox="1"/>
          <p:nvPr/>
        </p:nvSpPr>
        <p:spPr>
          <a:xfrm>
            <a:off x="2341233" y="6531968"/>
            <a:ext cx="14916793" cy="2246769"/>
          </a:xfrm>
          <a:prstGeom prst="rect">
            <a:avLst/>
          </a:prstGeom>
          <a:noFill/>
        </p:spPr>
        <p:txBody>
          <a:bodyPr wrap="square" rtlCol="0">
            <a:spAutoFit/>
          </a:bodyPr>
          <a:lstStyle/>
          <a:p>
            <a:pPr marL="571500" indent="-571500">
              <a:buFont typeface="Arial" panose="020B0604020202020204" pitchFamily="34" charset="0"/>
              <a:buChar char="•"/>
            </a:pPr>
            <a:r>
              <a:rPr lang="en-US" sz="3500" dirty="0">
                <a:solidFill>
                  <a:srgbClr val="000000"/>
                </a:solidFill>
              </a:rPr>
              <a:t>Clinicians</a:t>
            </a:r>
          </a:p>
          <a:p>
            <a:pPr marL="571500" indent="-571500">
              <a:buFont typeface="Arial" panose="020B0604020202020204" pitchFamily="34" charset="0"/>
              <a:buChar char="•"/>
            </a:pPr>
            <a:r>
              <a:rPr lang="en-US" sz="3500" dirty="0">
                <a:solidFill>
                  <a:srgbClr val="000000"/>
                </a:solidFill>
              </a:rPr>
              <a:t>Clinician leaders</a:t>
            </a:r>
          </a:p>
          <a:p>
            <a:pPr marL="571500" indent="-571500">
              <a:buFont typeface="Arial" panose="020B0604020202020204" pitchFamily="34" charset="0"/>
              <a:buChar char="•"/>
            </a:pPr>
            <a:r>
              <a:rPr lang="en-US" sz="3500" dirty="0">
                <a:solidFill>
                  <a:srgbClr val="000000"/>
                </a:solidFill>
              </a:rPr>
              <a:t>Clinician researchers</a:t>
            </a:r>
          </a:p>
          <a:p>
            <a:pPr marL="571500" indent="-571500">
              <a:buFont typeface="Arial" panose="020B0604020202020204" pitchFamily="34" charset="0"/>
              <a:buChar char="•"/>
            </a:pPr>
            <a:r>
              <a:rPr lang="en-US" sz="3500" dirty="0">
                <a:solidFill>
                  <a:srgbClr val="000000"/>
                </a:solidFill>
              </a:rPr>
              <a:t>Decision support analysts</a:t>
            </a:r>
          </a:p>
        </p:txBody>
      </p:sp>
      <p:sp>
        <p:nvSpPr>
          <p:cNvPr id="11" name="TextBox 10">
            <a:extLst>
              <a:ext uri="{FF2B5EF4-FFF2-40B4-BE49-F238E27FC236}">
                <a16:creationId xmlns:a16="http://schemas.microsoft.com/office/drawing/2014/main" id="{D8BA9D7A-F797-46DD-81E3-5EF492097EF8}"/>
              </a:ext>
            </a:extLst>
          </p:cNvPr>
          <p:cNvSpPr txBox="1"/>
          <p:nvPr/>
        </p:nvSpPr>
        <p:spPr>
          <a:xfrm>
            <a:off x="2079696" y="5728603"/>
            <a:ext cx="7826303" cy="738664"/>
          </a:xfrm>
          <a:prstGeom prst="rect">
            <a:avLst/>
          </a:prstGeom>
          <a:noFill/>
        </p:spPr>
        <p:txBody>
          <a:bodyPr wrap="square" rtlCol="0">
            <a:spAutoFit/>
          </a:bodyPr>
          <a:lstStyle/>
          <a:p>
            <a:r>
              <a:rPr lang="en-US" sz="4200" dirty="0">
                <a:solidFill>
                  <a:schemeClr val="bg1"/>
                </a:solidFill>
              </a:rPr>
              <a:t>Target audience</a:t>
            </a:r>
          </a:p>
        </p:txBody>
      </p:sp>
      <p:sp>
        <p:nvSpPr>
          <p:cNvPr id="12" name="TextBox 11">
            <a:extLst>
              <a:ext uri="{FF2B5EF4-FFF2-40B4-BE49-F238E27FC236}">
                <a16:creationId xmlns:a16="http://schemas.microsoft.com/office/drawing/2014/main" id="{455B3FB4-BE12-4D2E-913C-08237BC2BE75}"/>
              </a:ext>
            </a:extLst>
          </p:cNvPr>
          <p:cNvSpPr txBox="1"/>
          <p:nvPr/>
        </p:nvSpPr>
        <p:spPr>
          <a:xfrm>
            <a:off x="2218267" y="2882798"/>
            <a:ext cx="7826303" cy="738664"/>
          </a:xfrm>
          <a:prstGeom prst="rect">
            <a:avLst/>
          </a:prstGeom>
          <a:noFill/>
        </p:spPr>
        <p:txBody>
          <a:bodyPr wrap="square" rtlCol="0">
            <a:spAutoFit/>
          </a:bodyPr>
          <a:lstStyle/>
          <a:p>
            <a:r>
              <a:rPr lang="en-US" sz="4200" dirty="0">
                <a:solidFill>
                  <a:schemeClr val="bg1"/>
                </a:solidFill>
              </a:rPr>
              <a:t>Aim</a:t>
            </a:r>
          </a:p>
        </p:txBody>
      </p:sp>
    </p:spTree>
    <p:extLst>
      <p:ext uri="{BB962C8B-B14F-4D97-AF65-F5344CB8AC3E}">
        <p14:creationId xmlns:p14="http://schemas.microsoft.com/office/powerpoint/2010/main" val="302784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105086" cy="1097922"/>
          </a:xfrm>
        </p:spPr>
        <p:txBody>
          <a:bodyPr/>
          <a:lstStyle/>
          <a:p>
            <a:pPr algn="ctr"/>
            <a:r>
              <a:rPr lang="en-US" sz="8000" dirty="0">
                <a:solidFill>
                  <a:schemeClr val="accent4">
                    <a:lumMod val="75000"/>
                  </a:schemeClr>
                </a:solidFill>
              </a:rPr>
              <a:t>Educational resources</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26</a:t>
            </a:fld>
            <a:endParaRPr lang="en-US" dirty="0"/>
          </a:p>
        </p:txBody>
      </p:sp>
      <p:graphicFrame>
        <p:nvGraphicFramePr>
          <p:cNvPr id="3" name="Diagram 2">
            <a:extLst>
              <a:ext uri="{FF2B5EF4-FFF2-40B4-BE49-F238E27FC236}">
                <a16:creationId xmlns:a16="http://schemas.microsoft.com/office/drawing/2014/main" id="{839AAB35-1AB7-47DF-BDEB-AEFD18A6639A}"/>
              </a:ext>
            </a:extLst>
          </p:cNvPr>
          <p:cNvGraphicFramePr/>
          <p:nvPr>
            <p:extLst>
              <p:ext uri="{D42A27DB-BD31-4B8C-83A1-F6EECF244321}">
                <p14:modId xmlns:p14="http://schemas.microsoft.com/office/powerpoint/2010/main" val="3952301155"/>
              </p:ext>
            </p:extLst>
          </p:nvPr>
        </p:nvGraphicFramePr>
        <p:xfrm>
          <a:off x="1914262" y="2809818"/>
          <a:ext cx="14459476" cy="6013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DAF344E-8C9E-428E-B0E9-8F9A8B95D4CB}"/>
              </a:ext>
            </a:extLst>
          </p:cNvPr>
          <p:cNvSpPr txBox="1"/>
          <p:nvPr/>
        </p:nvSpPr>
        <p:spPr>
          <a:xfrm>
            <a:off x="7410734" y="3512284"/>
            <a:ext cx="8557147" cy="1477328"/>
          </a:xfrm>
          <a:prstGeom prst="rect">
            <a:avLst/>
          </a:prstGeom>
          <a:noFill/>
        </p:spPr>
        <p:txBody>
          <a:bodyPr wrap="square" rtlCol="0">
            <a:spAutoFit/>
          </a:bodyPr>
          <a:lstStyle/>
          <a:p>
            <a:pPr marL="285750" lvl="0" indent="-285750">
              <a:buFont typeface="Arial" panose="020B0604020202020204" pitchFamily="34" charset="0"/>
              <a:buChar char="•"/>
            </a:pPr>
            <a:r>
              <a:rPr lang="en-US" sz="3000" dirty="0">
                <a:solidFill>
                  <a:srgbClr val="000000"/>
                </a:solidFill>
              </a:rPr>
              <a:t>Using case studies that illustrate how to interpret and act on PROs in practice </a:t>
            </a:r>
          </a:p>
          <a:p>
            <a:pPr marL="285750" indent="-285750">
              <a:buFont typeface="Arial" panose="020B0604020202020204" pitchFamily="34" charset="0"/>
              <a:buChar char="•"/>
            </a:pPr>
            <a:endParaRPr lang="en-US" sz="3000" dirty="0">
              <a:solidFill>
                <a:srgbClr val="000000"/>
              </a:solidFill>
            </a:endParaRPr>
          </a:p>
        </p:txBody>
      </p:sp>
      <p:sp>
        <p:nvSpPr>
          <p:cNvPr id="12" name="TextBox 11">
            <a:extLst>
              <a:ext uri="{FF2B5EF4-FFF2-40B4-BE49-F238E27FC236}">
                <a16:creationId xmlns:a16="http://schemas.microsoft.com/office/drawing/2014/main" id="{EE7BF65F-D438-4327-946A-0ABB7525295F}"/>
              </a:ext>
            </a:extLst>
          </p:cNvPr>
          <p:cNvSpPr txBox="1"/>
          <p:nvPr/>
        </p:nvSpPr>
        <p:spPr>
          <a:xfrm>
            <a:off x="7290179" y="6476124"/>
            <a:ext cx="8557147" cy="2400657"/>
          </a:xfrm>
          <a:prstGeom prst="rect">
            <a:avLst/>
          </a:prstGeom>
          <a:noFill/>
        </p:spPr>
        <p:txBody>
          <a:bodyPr wrap="square" rtlCol="0">
            <a:spAutoFit/>
          </a:bodyPr>
          <a:lstStyle/>
          <a:p>
            <a:pPr marL="457200" lvl="0" indent="-457200">
              <a:buFont typeface="Arial" panose="020B0604020202020204" pitchFamily="34" charset="0"/>
              <a:buChar char="•"/>
            </a:pPr>
            <a:r>
              <a:rPr lang="en-US" sz="3000" dirty="0">
                <a:solidFill>
                  <a:srgbClr val="000000"/>
                </a:solidFill>
              </a:rPr>
              <a:t>In-depth understanding among decision-support analysts to address methodological challenges in the use of PROs</a:t>
            </a:r>
          </a:p>
          <a:p>
            <a:pPr marL="457200" lvl="0" indent="-457200">
              <a:buFont typeface="Arial" panose="020B0604020202020204" pitchFamily="34" charset="0"/>
              <a:buChar char="•"/>
            </a:pPr>
            <a:r>
              <a:rPr lang="en-US" sz="3000" dirty="0">
                <a:solidFill>
                  <a:srgbClr val="000000"/>
                </a:solidFill>
              </a:rPr>
              <a:t>TCPS2 eLearning (Adobe Captivate) </a:t>
            </a:r>
          </a:p>
          <a:p>
            <a:pPr marL="285750" indent="-285750">
              <a:buFont typeface="Arial" panose="020B0604020202020204" pitchFamily="34" charset="0"/>
              <a:buChar char="•"/>
            </a:pPr>
            <a:endParaRPr lang="en-US" sz="3000" dirty="0">
              <a:solidFill>
                <a:srgbClr val="000000"/>
              </a:solidFill>
            </a:endParaRPr>
          </a:p>
        </p:txBody>
      </p:sp>
      <p:sp>
        <p:nvSpPr>
          <p:cNvPr id="5" name="TextBox 4">
            <a:extLst>
              <a:ext uri="{FF2B5EF4-FFF2-40B4-BE49-F238E27FC236}">
                <a16:creationId xmlns:a16="http://schemas.microsoft.com/office/drawing/2014/main" id="{E798239D-D9D2-4DC1-ABE9-F1636A220711}"/>
              </a:ext>
            </a:extLst>
          </p:cNvPr>
          <p:cNvSpPr txBox="1"/>
          <p:nvPr/>
        </p:nvSpPr>
        <p:spPr>
          <a:xfrm>
            <a:off x="2047404" y="6471237"/>
            <a:ext cx="4834660" cy="1631216"/>
          </a:xfrm>
          <a:prstGeom prst="rect">
            <a:avLst/>
          </a:prstGeom>
          <a:noFill/>
        </p:spPr>
        <p:txBody>
          <a:bodyPr wrap="square" rtlCol="0">
            <a:spAutoFit/>
          </a:bodyPr>
          <a:lstStyle/>
          <a:p>
            <a:pPr algn="ctr"/>
            <a:r>
              <a:rPr lang="en-US" sz="5000" dirty="0">
                <a:solidFill>
                  <a:schemeClr val="bg1"/>
                </a:solidFill>
              </a:rPr>
              <a:t>Interactive Online Learning Module</a:t>
            </a:r>
          </a:p>
        </p:txBody>
      </p:sp>
      <p:sp>
        <p:nvSpPr>
          <p:cNvPr id="7" name="TextBox 6">
            <a:extLst>
              <a:ext uri="{FF2B5EF4-FFF2-40B4-BE49-F238E27FC236}">
                <a16:creationId xmlns:a16="http://schemas.microsoft.com/office/drawing/2014/main" id="{19202D64-A6E9-4725-B66F-BCE7B5AE42FD}"/>
              </a:ext>
            </a:extLst>
          </p:cNvPr>
          <p:cNvSpPr txBox="1"/>
          <p:nvPr/>
        </p:nvSpPr>
        <p:spPr>
          <a:xfrm>
            <a:off x="2047404" y="3778754"/>
            <a:ext cx="4834660" cy="861774"/>
          </a:xfrm>
          <a:prstGeom prst="rect">
            <a:avLst/>
          </a:prstGeom>
          <a:noFill/>
        </p:spPr>
        <p:txBody>
          <a:bodyPr wrap="square" rtlCol="0">
            <a:spAutoFit/>
          </a:bodyPr>
          <a:lstStyle/>
          <a:p>
            <a:pPr algn="ctr"/>
            <a:r>
              <a:rPr lang="en-US" sz="5000" dirty="0" err="1">
                <a:solidFill>
                  <a:schemeClr val="bg1"/>
                </a:solidFill>
              </a:rPr>
              <a:t>ISOQOL</a:t>
            </a:r>
            <a:r>
              <a:rPr lang="en-US" sz="5000" dirty="0">
                <a:solidFill>
                  <a:schemeClr val="bg1"/>
                </a:solidFill>
              </a:rPr>
              <a:t> Webinar</a:t>
            </a:r>
          </a:p>
        </p:txBody>
      </p:sp>
    </p:spTree>
    <p:extLst>
      <p:ext uri="{BB962C8B-B14F-4D97-AF65-F5344CB8AC3E}">
        <p14:creationId xmlns:p14="http://schemas.microsoft.com/office/powerpoint/2010/main" val="331223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91457" y="653517"/>
            <a:ext cx="16105086" cy="1097922"/>
          </a:xfrm>
        </p:spPr>
        <p:txBody>
          <a:bodyPr/>
          <a:lstStyle/>
          <a:p>
            <a:pPr algn="ctr"/>
            <a:r>
              <a:rPr lang="en-US" sz="8000" dirty="0">
                <a:solidFill>
                  <a:schemeClr val="accent2"/>
                </a:solidFill>
              </a:rPr>
              <a:t>Future research plan at UVIC</a:t>
            </a:r>
          </a:p>
        </p:txBody>
      </p:sp>
      <p:sp>
        <p:nvSpPr>
          <p:cNvPr id="4" name="Text Placeholder 3">
            <a:extLst>
              <a:ext uri="{FF2B5EF4-FFF2-40B4-BE49-F238E27FC236}">
                <a16:creationId xmlns:a16="http://schemas.microsoft.com/office/drawing/2014/main" id="{BA1FBE92-A4CA-4828-969F-3F2AB47A76FD}"/>
              </a:ext>
            </a:extLst>
          </p:cNvPr>
          <p:cNvSpPr>
            <a:spLocks noGrp="1"/>
          </p:cNvSpPr>
          <p:nvPr>
            <p:ph type="body" sz="quarter" idx="10"/>
          </p:nvPr>
        </p:nvSpPr>
        <p:spPr>
          <a:xfrm>
            <a:off x="912841" y="2550695"/>
            <a:ext cx="16462318" cy="6685964"/>
          </a:xfrm>
        </p:spPr>
        <p:txBody>
          <a:bodyPr/>
          <a:lstStyle/>
          <a:p>
            <a:endParaRPr lang="en-US" sz="3500" dirty="0">
              <a:solidFill>
                <a:srgbClr val="000000"/>
              </a:solidFill>
            </a:endParaRPr>
          </a:p>
          <a:p>
            <a:endParaRPr lang="en-US" sz="3500" dirty="0">
              <a:solidFill>
                <a:srgbClr val="000000"/>
              </a:solidFill>
            </a:endParaRP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27</a:t>
            </a:fld>
            <a:endParaRPr lang="en-US" dirty="0"/>
          </a:p>
        </p:txBody>
      </p:sp>
      <p:sp>
        <p:nvSpPr>
          <p:cNvPr id="11" name="TextBox 10">
            <a:extLst>
              <a:ext uri="{FF2B5EF4-FFF2-40B4-BE49-F238E27FC236}">
                <a16:creationId xmlns:a16="http://schemas.microsoft.com/office/drawing/2014/main" id="{F5431123-446A-4DB3-87D2-ADA8C09D0652}"/>
              </a:ext>
            </a:extLst>
          </p:cNvPr>
          <p:cNvSpPr txBox="1"/>
          <p:nvPr/>
        </p:nvSpPr>
        <p:spPr>
          <a:xfrm>
            <a:off x="1892467" y="2193097"/>
            <a:ext cx="14503065" cy="630942"/>
          </a:xfrm>
          <a:prstGeom prst="rect">
            <a:avLst/>
          </a:prstGeom>
          <a:noFill/>
        </p:spPr>
        <p:txBody>
          <a:bodyPr wrap="square" rtlCol="0">
            <a:spAutoFit/>
          </a:bodyPr>
          <a:lstStyle/>
          <a:p>
            <a:pPr algn="ctr"/>
            <a:r>
              <a:rPr lang="en-US" sz="3500" b="1" dirty="0">
                <a:solidFill>
                  <a:srgbClr val="000000"/>
                </a:solidFill>
              </a:rPr>
              <a:t>“Enhancing the use and interpretation of patient-reported outcomes” </a:t>
            </a:r>
          </a:p>
        </p:txBody>
      </p:sp>
      <p:sp>
        <p:nvSpPr>
          <p:cNvPr id="13" name="TextBox 12">
            <a:extLst>
              <a:ext uri="{FF2B5EF4-FFF2-40B4-BE49-F238E27FC236}">
                <a16:creationId xmlns:a16="http://schemas.microsoft.com/office/drawing/2014/main" id="{3503E81A-18DB-40A0-9739-747DDA320842}"/>
              </a:ext>
            </a:extLst>
          </p:cNvPr>
          <p:cNvSpPr txBox="1"/>
          <p:nvPr/>
        </p:nvSpPr>
        <p:spPr>
          <a:xfrm>
            <a:off x="1468020" y="7528499"/>
            <a:ext cx="16262162" cy="1708160"/>
          </a:xfrm>
          <a:prstGeom prst="rect">
            <a:avLst/>
          </a:prstGeom>
          <a:noFill/>
        </p:spPr>
        <p:txBody>
          <a:bodyPr wrap="square" rtlCol="0">
            <a:spAutoFit/>
          </a:bodyPr>
          <a:lstStyle/>
          <a:p>
            <a:pPr marL="457200" indent="-457200">
              <a:buFont typeface="Arial" panose="020B0604020202020204" pitchFamily="34" charset="0"/>
              <a:buChar char="•"/>
            </a:pPr>
            <a:r>
              <a:rPr lang="en-US" sz="3500" dirty="0" err="1">
                <a:solidFill>
                  <a:srgbClr val="000000"/>
                </a:solidFill>
              </a:rPr>
              <a:t>MSFHR</a:t>
            </a:r>
            <a:r>
              <a:rPr lang="en-US" sz="3500" dirty="0">
                <a:solidFill>
                  <a:srgbClr val="000000"/>
                </a:solidFill>
              </a:rPr>
              <a:t>/</a:t>
            </a:r>
            <a:r>
              <a:rPr lang="en-US" sz="3500" dirty="0" err="1">
                <a:solidFill>
                  <a:srgbClr val="000000"/>
                </a:solidFill>
              </a:rPr>
              <a:t>CIHR</a:t>
            </a:r>
            <a:r>
              <a:rPr lang="en-US" sz="3500" dirty="0">
                <a:solidFill>
                  <a:srgbClr val="000000"/>
                </a:solidFill>
              </a:rPr>
              <a:t> analytics program/</a:t>
            </a:r>
            <a:r>
              <a:rPr lang="en-US" sz="3500" dirty="0" err="1">
                <a:solidFill>
                  <a:srgbClr val="000000"/>
                </a:solidFill>
              </a:rPr>
              <a:t>HSI</a:t>
            </a:r>
            <a:r>
              <a:rPr lang="en-US" sz="3500" dirty="0">
                <a:solidFill>
                  <a:srgbClr val="000000"/>
                </a:solidFill>
              </a:rPr>
              <a:t> fellowship</a:t>
            </a:r>
          </a:p>
          <a:p>
            <a:pPr marL="457200" indent="-457200">
              <a:buFont typeface="Arial" panose="020B0604020202020204" pitchFamily="34" charset="0"/>
              <a:buChar char="•"/>
            </a:pPr>
            <a:r>
              <a:rPr lang="en-US" sz="3500" dirty="0">
                <a:solidFill>
                  <a:srgbClr val="000000"/>
                </a:solidFill>
              </a:rPr>
              <a:t>Expand informatics double degree program and partnerships</a:t>
            </a:r>
          </a:p>
          <a:p>
            <a:pPr marL="457200" indent="-457200">
              <a:buFont typeface="Arial" panose="020B0604020202020204" pitchFamily="34" charset="0"/>
              <a:buChar char="•"/>
            </a:pPr>
            <a:r>
              <a:rPr lang="en-US" sz="3500" dirty="0">
                <a:solidFill>
                  <a:srgbClr val="000000"/>
                </a:solidFill>
              </a:rPr>
              <a:t>Strengthen </a:t>
            </a:r>
            <a:r>
              <a:rPr lang="en-US" sz="3500" dirty="0" err="1">
                <a:solidFill>
                  <a:srgbClr val="000000"/>
                </a:solidFill>
              </a:rPr>
              <a:t>UVIC’s</a:t>
            </a:r>
            <a:r>
              <a:rPr lang="en-US" sz="3500" dirty="0">
                <a:solidFill>
                  <a:srgbClr val="000000"/>
                </a:solidFill>
              </a:rPr>
              <a:t> nursing strategy 4.5 to embed nursing leadership in health systems</a:t>
            </a:r>
          </a:p>
        </p:txBody>
      </p:sp>
      <p:grpSp>
        <p:nvGrpSpPr>
          <p:cNvPr id="15" name="Group 14">
            <a:extLst>
              <a:ext uri="{FF2B5EF4-FFF2-40B4-BE49-F238E27FC236}">
                <a16:creationId xmlns:a16="http://schemas.microsoft.com/office/drawing/2014/main" id="{F1775483-28A8-45FB-89D2-330B43295625}"/>
              </a:ext>
            </a:extLst>
          </p:cNvPr>
          <p:cNvGrpSpPr/>
          <p:nvPr/>
        </p:nvGrpSpPr>
        <p:grpSpPr>
          <a:xfrm>
            <a:off x="1274295" y="6715911"/>
            <a:ext cx="15439864" cy="803075"/>
            <a:chOff x="0" y="4308943"/>
            <a:chExt cx="15439864" cy="803075"/>
          </a:xfrm>
          <a:solidFill>
            <a:schemeClr val="accent2"/>
          </a:solidFill>
        </p:grpSpPr>
        <p:sp>
          <p:nvSpPr>
            <p:cNvPr id="16" name="Rectangle: Rounded Corners 15">
              <a:extLst>
                <a:ext uri="{FF2B5EF4-FFF2-40B4-BE49-F238E27FC236}">
                  <a16:creationId xmlns:a16="http://schemas.microsoft.com/office/drawing/2014/main" id="{2DAD722D-AD4B-4FB9-9434-1B7ADB3EE350}"/>
                </a:ext>
              </a:extLst>
            </p:cNvPr>
            <p:cNvSpPr/>
            <p:nvPr/>
          </p:nvSpPr>
          <p:spPr>
            <a:xfrm>
              <a:off x="0" y="4308943"/>
              <a:ext cx="15439864" cy="803075"/>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5D8FC6F3-47E9-4433-8353-E3F1230D9236}"/>
                </a:ext>
              </a:extLst>
            </p:cNvPr>
            <p:cNvSpPr txBox="1"/>
            <p:nvPr/>
          </p:nvSpPr>
          <p:spPr>
            <a:xfrm>
              <a:off x="39203" y="4348146"/>
              <a:ext cx="15361458" cy="7246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4200" kern="1200" dirty="0"/>
            </a:p>
          </p:txBody>
        </p:sp>
      </p:grpSp>
      <p:grpSp>
        <p:nvGrpSpPr>
          <p:cNvPr id="18" name="Group 17">
            <a:extLst>
              <a:ext uri="{FF2B5EF4-FFF2-40B4-BE49-F238E27FC236}">
                <a16:creationId xmlns:a16="http://schemas.microsoft.com/office/drawing/2014/main" id="{45CC6531-AE2C-4462-9628-210D0B106EC1}"/>
              </a:ext>
            </a:extLst>
          </p:cNvPr>
          <p:cNvGrpSpPr/>
          <p:nvPr/>
        </p:nvGrpSpPr>
        <p:grpSpPr>
          <a:xfrm>
            <a:off x="1313498" y="3749577"/>
            <a:ext cx="15439864" cy="803075"/>
            <a:chOff x="0" y="4308943"/>
            <a:chExt cx="15439864" cy="803075"/>
          </a:xfrm>
          <a:solidFill>
            <a:schemeClr val="accent2"/>
          </a:solidFill>
        </p:grpSpPr>
        <p:sp>
          <p:nvSpPr>
            <p:cNvPr id="19" name="Rectangle: Rounded Corners 18">
              <a:extLst>
                <a:ext uri="{FF2B5EF4-FFF2-40B4-BE49-F238E27FC236}">
                  <a16:creationId xmlns:a16="http://schemas.microsoft.com/office/drawing/2014/main" id="{B8ED0499-1B1C-467A-AE0B-E3FDE25463E3}"/>
                </a:ext>
              </a:extLst>
            </p:cNvPr>
            <p:cNvSpPr/>
            <p:nvPr/>
          </p:nvSpPr>
          <p:spPr>
            <a:xfrm>
              <a:off x="0" y="4308943"/>
              <a:ext cx="15439864" cy="803075"/>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D68E583C-3E6C-4588-B870-DB2E4CC77455}"/>
                </a:ext>
              </a:extLst>
            </p:cNvPr>
            <p:cNvSpPr txBox="1"/>
            <p:nvPr/>
          </p:nvSpPr>
          <p:spPr>
            <a:xfrm>
              <a:off x="78406" y="4348146"/>
              <a:ext cx="15361458" cy="7246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4200" kern="1200" dirty="0"/>
            </a:p>
          </p:txBody>
        </p:sp>
      </p:grpSp>
      <p:sp>
        <p:nvSpPr>
          <p:cNvPr id="21" name="TextBox 20">
            <a:extLst>
              <a:ext uri="{FF2B5EF4-FFF2-40B4-BE49-F238E27FC236}">
                <a16:creationId xmlns:a16="http://schemas.microsoft.com/office/drawing/2014/main" id="{1B8C88B7-5B49-40B8-8E4D-730C3AE3DCB7}"/>
              </a:ext>
            </a:extLst>
          </p:cNvPr>
          <p:cNvSpPr txBox="1"/>
          <p:nvPr/>
        </p:nvSpPr>
        <p:spPr>
          <a:xfrm>
            <a:off x="1313498" y="4503588"/>
            <a:ext cx="16664536" cy="1708160"/>
          </a:xfrm>
          <a:prstGeom prst="rect">
            <a:avLst/>
          </a:prstGeom>
          <a:noFill/>
        </p:spPr>
        <p:txBody>
          <a:bodyPr wrap="square" rtlCol="0">
            <a:spAutoFit/>
          </a:bodyPr>
          <a:lstStyle/>
          <a:p>
            <a:pPr marL="457200" indent="-457200">
              <a:buFont typeface="Arial" panose="020B0604020202020204" pitchFamily="34" charset="0"/>
              <a:buChar char="•"/>
            </a:pPr>
            <a:r>
              <a:rPr lang="en-US" sz="3500" dirty="0">
                <a:solidFill>
                  <a:srgbClr val="000000"/>
                </a:solidFill>
              </a:rPr>
              <a:t>1: Use of advanced statistical methods to address diversity of patient voices</a:t>
            </a:r>
          </a:p>
          <a:p>
            <a:pPr marL="457200" indent="-457200">
              <a:buFont typeface="Arial" panose="020B0604020202020204" pitchFamily="34" charset="0"/>
              <a:buChar char="•"/>
            </a:pPr>
            <a:r>
              <a:rPr lang="en-US" sz="3500" dirty="0">
                <a:solidFill>
                  <a:srgbClr val="000000"/>
                </a:solidFill>
              </a:rPr>
              <a:t>2: Integration of PROs into clinical registries to support patient-</a:t>
            </a:r>
            <a:r>
              <a:rPr lang="en-US" sz="3500" dirty="0" err="1">
                <a:solidFill>
                  <a:srgbClr val="000000"/>
                </a:solidFill>
              </a:rPr>
              <a:t>centred</a:t>
            </a:r>
            <a:r>
              <a:rPr lang="en-US" sz="3500" dirty="0">
                <a:solidFill>
                  <a:srgbClr val="000000"/>
                </a:solidFill>
              </a:rPr>
              <a:t> care</a:t>
            </a:r>
          </a:p>
          <a:p>
            <a:pPr marL="457200" indent="-457200">
              <a:buFont typeface="Arial" panose="020B0604020202020204" pitchFamily="34" charset="0"/>
              <a:buChar char="•"/>
            </a:pPr>
            <a:r>
              <a:rPr lang="en-US" sz="3500" dirty="0">
                <a:solidFill>
                  <a:srgbClr val="000000"/>
                </a:solidFill>
              </a:rPr>
              <a:t>3: Knowledge translation to interpret PROs for clinical decision-making</a:t>
            </a:r>
          </a:p>
        </p:txBody>
      </p:sp>
      <p:sp>
        <p:nvSpPr>
          <p:cNvPr id="14" name="TextBox 13">
            <a:extLst>
              <a:ext uri="{FF2B5EF4-FFF2-40B4-BE49-F238E27FC236}">
                <a16:creationId xmlns:a16="http://schemas.microsoft.com/office/drawing/2014/main" id="{F6FF2455-FD22-4066-A998-5D4E68C5F1CC}"/>
              </a:ext>
            </a:extLst>
          </p:cNvPr>
          <p:cNvSpPr txBox="1"/>
          <p:nvPr/>
        </p:nvSpPr>
        <p:spPr>
          <a:xfrm>
            <a:off x="1534638" y="3781127"/>
            <a:ext cx="7826303" cy="738664"/>
          </a:xfrm>
          <a:prstGeom prst="rect">
            <a:avLst/>
          </a:prstGeom>
          <a:noFill/>
        </p:spPr>
        <p:txBody>
          <a:bodyPr wrap="square" rtlCol="0">
            <a:spAutoFit/>
          </a:bodyPr>
          <a:lstStyle/>
          <a:p>
            <a:r>
              <a:rPr lang="en-US" sz="4200" dirty="0">
                <a:solidFill>
                  <a:schemeClr val="bg1"/>
                </a:solidFill>
              </a:rPr>
              <a:t>Aims</a:t>
            </a:r>
          </a:p>
        </p:txBody>
      </p:sp>
      <p:sp>
        <p:nvSpPr>
          <p:cNvPr id="22" name="TextBox 21">
            <a:extLst>
              <a:ext uri="{FF2B5EF4-FFF2-40B4-BE49-F238E27FC236}">
                <a16:creationId xmlns:a16="http://schemas.microsoft.com/office/drawing/2014/main" id="{E71831DF-D90F-4DCF-87AB-78B763DB56BC}"/>
              </a:ext>
            </a:extLst>
          </p:cNvPr>
          <p:cNvSpPr txBox="1"/>
          <p:nvPr/>
        </p:nvSpPr>
        <p:spPr>
          <a:xfrm>
            <a:off x="1534637" y="6748116"/>
            <a:ext cx="7826303" cy="738664"/>
          </a:xfrm>
          <a:prstGeom prst="rect">
            <a:avLst/>
          </a:prstGeom>
          <a:noFill/>
        </p:spPr>
        <p:txBody>
          <a:bodyPr wrap="square" rtlCol="0">
            <a:spAutoFit/>
          </a:bodyPr>
          <a:lstStyle/>
          <a:p>
            <a:r>
              <a:rPr lang="en-US" sz="4200" dirty="0">
                <a:solidFill>
                  <a:schemeClr val="bg1"/>
                </a:solidFill>
              </a:rPr>
              <a:t>Benefits to </a:t>
            </a:r>
            <a:r>
              <a:rPr lang="en-US" sz="4200" dirty="0" err="1">
                <a:solidFill>
                  <a:schemeClr val="bg1"/>
                </a:solidFill>
              </a:rPr>
              <a:t>UVIC</a:t>
            </a:r>
            <a:endParaRPr lang="en-US" sz="4200" dirty="0">
              <a:solidFill>
                <a:schemeClr val="bg1"/>
              </a:solidFill>
            </a:endParaRPr>
          </a:p>
        </p:txBody>
      </p:sp>
    </p:spTree>
    <p:extLst>
      <p:ext uri="{BB962C8B-B14F-4D97-AF65-F5344CB8AC3E}">
        <p14:creationId xmlns:p14="http://schemas.microsoft.com/office/powerpoint/2010/main" val="266129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1" grpId="0"/>
      <p:bldP spid="14"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3" y="1050340"/>
            <a:ext cx="16691969" cy="1097922"/>
          </a:xfrm>
        </p:spPr>
        <p:txBody>
          <a:bodyPr/>
          <a:lstStyle/>
          <a:p>
            <a:pPr algn="ctr"/>
            <a:r>
              <a:rPr lang="en-US" sz="8000" dirty="0">
                <a:solidFill>
                  <a:schemeClr val="accent2"/>
                </a:solidFill>
              </a:rPr>
              <a:t>Teaching interest at UVIC</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28</a:t>
            </a:fld>
            <a:endParaRPr lang="en-US" dirty="0"/>
          </a:p>
        </p:txBody>
      </p:sp>
      <p:sp>
        <p:nvSpPr>
          <p:cNvPr id="7" name="TextBox 6">
            <a:extLst>
              <a:ext uri="{FF2B5EF4-FFF2-40B4-BE49-F238E27FC236}">
                <a16:creationId xmlns:a16="http://schemas.microsoft.com/office/drawing/2014/main" id="{FB1B4EE7-BFA1-4034-BC40-BFA84158A55E}"/>
              </a:ext>
            </a:extLst>
          </p:cNvPr>
          <p:cNvSpPr txBox="1"/>
          <p:nvPr/>
        </p:nvSpPr>
        <p:spPr>
          <a:xfrm>
            <a:off x="1381920" y="2350630"/>
            <a:ext cx="9470133" cy="2246769"/>
          </a:xfrm>
          <a:prstGeom prst="rect">
            <a:avLst/>
          </a:prstGeom>
          <a:noFill/>
        </p:spPr>
        <p:txBody>
          <a:bodyPr wrap="square" rtlCol="0">
            <a:spAutoFit/>
          </a:bodyPr>
          <a:lstStyle/>
          <a:p>
            <a:r>
              <a:rPr lang="en-US" sz="3500" b="1" dirty="0">
                <a:solidFill>
                  <a:srgbClr val="000000"/>
                </a:solidFill>
              </a:rPr>
              <a:t>Undergraduate program</a:t>
            </a:r>
          </a:p>
          <a:p>
            <a:pPr marL="457200" indent="-457200">
              <a:buFont typeface="Arial" panose="020B0604020202020204" pitchFamily="34" charset="0"/>
              <a:buChar char="•"/>
            </a:pPr>
            <a:r>
              <a:rPr lang="en-US" sz="3500" dirty="0">
                <a:solidFill>
                  <a:srgbClr val="000000"/>
                </a:solidFill>
              </a:rPr>
              <a:t>NURS 360: Nursing Research</a:t>
            </a:r>
          </a:p>
          <a:p>
            <a:pPr marL="457200" indent="-457200">
              <a:buFont typeface="Arial" panose="020B0604020202020204" pitchFamily="34" charset="0"/>
              <a:buChar char="•"/>
            </a:pPr>
            <a:r>
              <a:rPr lang="en-US" sz="3500" dirty="0">
                <a:solidFill>
                  <a:srgbClr val="000000"/>
                </a:solidFill>
              </a:rPr>
              <a:t>NURS 425: Qualitative and Quantitative Analysis </a:t>
            </a:r>
          </a:p>
          <a:p>
            <a:pPr marL="457200" indent="-457200">
              <a:buFont typeface="Arial" panose="020B0604020202020204" pitchFamily="34" charset="0"/>
              <a:buChar char="•"/>
            </a:pPr>
            <a:endParaRPr lang="en-US" sz="3500" dirty="0">
              <a:solidFill>
                <a:srgbClr val="000000"/>
              </a:solidFill>
            </a:endParaRPr>
          </a:p>
        </p:txBody>
      </p:sp>
      <p:sp>
        <p:nvSpPr>
          <p:cNvPr id="8" name="TextBox 7">
            <a:extLst>
              <a:ext uri="{FF2B5EF4-FFF2-40B4-BE49-F238E27FC236}">
                <a16:creationId xmlns:a16="http://schemas.microsoft.com/office/drawing/2014/main" id="{357D22F1-C694-4E12-A944-A8DFE8229989}"/>
              </a:ext>
            </a:extLst>
          </p:cNvPr>
          <p:cNvSpPr txBox="1"/>
          <p:nvPr/>
        </p:nvSpPr>
        <p:spPr>
          <a:xfrm>
            <a:off x="1381918" y="4123015"/>
            <a:ext cx="12638882" cy="2246769"/>
          </a:xfrm>
          <a:prstGeom prst="rect">
            <a:avLst/>
          </a:prstGeom>
          <a:noFill/>
        </p:spPr>
        <p:txBody>
          <a:bodyPr wrap="square" rtlCol="0">
            <a:spAutoFit/>
          </a:bodyPr>
          <a:lstStyle/>
          <a:p>
            <a:r>
              <a:rPr lang="en-US" sz="3500" b="1" dirty="0">
                <a:solidFill>
                  <a:srgbClr val="000000"/>
                </a:solidFill>
              </a:rPr>
              <a:t>Graduate program</a:t>
            </a:r>
          </a:p>
          <a:p>
            <a:pPr marL="457200" indent="-457200">
              <a:buFont typeface="Arial" panose="020B0604020202020204" pitchFamily="34" charset="0"/>
              <a:buChar char="•"/>
            </a:pPr>
            <a:r>
              <a:rPr lang="en-US" sz="3500" dirty="0">
                <a:solidFill>
                  <a:srgbClr val="000000"/>
                </a:solidFill>
              </a:rPr>
              <a:t>NURS 604A/B: Research Methods for Nursing &amp; Health Care</a:t>
            </a:r>
          </a:p>
          <a:p>
            <a:pPr marL="457200" indent="-457200">
              <a:buFont typeface="Arial" panose="020B0604020202020204" pitchFamily="34" charset="0"/>
              <a:buChar char="•"/>
            </a:pPr>
            <a:r>
              <a:rPr lang="en-US" sz="3500" dirty="0">
                <a:solidFill>
                  <a:srgbClr val="000000"/>
                </a:solidFill>
              </a:rPr>
              <a:t>NURS 524 Evidence for Advanced Practice Nursing</a:t>
            </a:r>
          </a:p>
          <a:p>
            <a:pPr marL="457200" indent="-457200">
              <a:buFont typeface="Arial" panose="020B0604020202020204" pitchFamily="34" charset="0"/>
              <a:buChar char="•"/>
            </a:pPr>
            <a:r>
              <a:rPr lang="en-US" sz="3500" dirty="0">
                <a:solidFill>
                  <a:srgbClr val="000000"/>
                </a:solidFill>
              </a:rPr>
              <a:t>NURS 525 Disciplinary Research for Advanced Practice Nursing	</a:t>
            </a:r>
          </a:p>
        </p:txBody>
      </p:sp>
      <p:sp>
        <p:nvSpPr>
          <p:cNvPr id="9" name="TextBox 8">
            <a:extLst>
              <a:ext uri="{FF2B5EF4-FFF2-40B4-BE49-F238E27FC236}">
                <a16:creationId xmlns:a16="http://schemas.microsoft.com/office/drawing/2014/main" id="{073F4BC1-266E-4F8B-93B7-5A84AD657421}"/>
              </a:ext>
            </a:extLst>
          </p:cNvPr>
          <p:cNvSpPr txBox="1"/>
          <p:nvPr/>
        </p:nvSpPr>
        <p:spPr>
          <a:xfrm>
            <a:off x="1381920" y="6557765"/>
            <a:ext cx="9663505" cy="1708160"/>
          </a:xfrm>
          <a:prstGeom prst="rect">
            <a:avLst/>
          </a:prstGeom>
          <a:noFill/>
        </p:spPr>
        <p:txBody>
          <a:bodyPr wrap="square" rtlCol="0">
            <a:spAutoFit/>
          </a:bodyPr>
          <a:lstStyle/>
          <a:p>
            <a:r>
              <a:rPr lang="en-US" sz="3500" b="1" dirty="0">
                <a:solidFill>
                  <a:srgbClr val="000000"/>
                </a:solidFill>
              </a:rPr>
              <a:t>Health Informatics (Double Degree)</a:t>
            </a:r>
          </a:p>
          <a:p>
            <a:pPr marL="457200" indent="-457200">
              <a:buFont typeface="Arial" panose="020B0604020202020204" pitchFamily="34" charset="0"/>
              <a:buChar char="•"/>
            </a:pPr>
            <a:r>
              <a:rPr lang="en-US" sz="3500" dirty="0">
                <a:solidFill>
                  <a:srgbClr val="000000"/>
                </a:solidFill>
              </a:rPr>
              <a:t>HINF 572 Health Informatics: An Overview</a:t>
            </a:r>
          </a:p>
          <a:p>
            <a:pPr marL="457200" indent="-457200">
              <a:buFont typeface="Arial" panose="020B0604020202020204" pitchFamily="34" charset="0"/>
              <a:buChar char="•"/>
            </a:pPr>
            <a:r>
              <a:rPr lang="en-US" sz="3500" dirty="0">
                <a:solidFill>
                  <a:srgbClr val="000000"/>
                </a:solidFill>
              </a:rPr>
              <a:t>HINF 503 Research Methods in Health Informatics </a:t>
            </a:r>
          </a:p>
        </p:txBody>
      </p:sp>
    </p:spTree>
    <p:extLst>
      <p:ext uri="{BB962C8B-B14F-4D97-AF65-F5344CB8AC3E}">
        <p14:creationId xmlns:p14="http://schemas.microsoft.com/office/powerpoint/2010/main" val="133381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110275" y="1050340"/>
            <a:ext cx="16691969" cy="1097922"/>
          </a:xfrm>
        </p:spPr>
        <p:txBody>
          <a:bodyPr/>
          <a:lstStyle/>
          <a:p>
            <a:pPr algn="ctr"/>
            <a:r>
              <a:rPr lang="en-US" sz="8000" dirty="0">
                <a:solidFill>
                  <a:schemeClr val="accent2"/>
                </a:solidFill>
              </a:rPr>
              <a:t>Teaching background</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29</a:t>
            </a:fld>
            <a:endParaRPr lang="en-US" dirty="0"/>
          </a:p>
        </p:txBody>
      </p:sp>
      <p:sp>
        <p:nvSpPr>
          <p:cNvPr id="3" name="TextBox 2">
            <a:extLst>
              <a:ext uri="{FF2B5EF4-FFF2-40B4-BE49-F238E27FC236}">
                <a16:creationId xmlns:a16="http://schemas.microsoft.com/office/drawing/2014/main" id="{A5231789-A192-4137-B351-45A95A20501C}"/>
              </a:ext>
            </a:extLst>
          </p:cNvPr>
          <p:cNvSpPr txBox="1"/>
          <p:nvPr/>
        </p:nvSpPr>
        <p:spPr>
          <a:xfrm>
            <a:off x="895218" y="2347419"/>
            <a:ext cx="6400932" cy="3323987"/>
          </a:xfrm>
          <a:prstGeom prst="rect">
            <a:avLst/>
          </a:prstGeom>
          <a:noFill/>
        </p:spPr>
        <p:txBody>
          <a:bodyPr wrap="square" rtlCol="0">
            <a:spAutoFit/>
          </a:bodyPr>
          <a:lstStyle/>
          <a:p>
            <a:r>
              <a:rPr lang="en-US" sz="3500" b="1" dirty="0">
                <a:solidFill>
                  <a:srgbClr val="000000"/>
                </a:solidFill>
              </a:rPr>
              <a:t>Teaching/TA</a:t>
            </a:r>
            <a:r>
              <a:rPr lang="en-US" sz="3500" dirty="0">
                <a:solidFill>
                  <a:srgbClr val="000000"/>
                </a:solidFill>
              </a:rPr>
              <a:t> </a:t>
            </a:r>
            <a:r>
              <a:rPr lang="en-US" sz="3500" b="1" dirty="0">
                <a:solidFill>
                  <a:srgbClr val="000000"/>
                </a:solidFill>
              </a:rPr>
              <a:t>experience</a:t>
            </a:r>
          </a:p>
          <a:p>
            <a:pPr marL="457200" indent="-457200">
              <a:buFont typeface="Arial" panose="020B0604020202020204" pitchFamily="34" charset="0"/>
              <a:buChar char="•"/>
            </a:pPr>
            <a:r>
              <a:rPr lang="en-US" sz="3500" dirty="0">
                <a:solidFill>
                  <a:srgbClr val="000000"/>
                </a:solidFill>
              </a:rPr>
              <a:t>Research for Evidence-based Practice </a:t>
            </a:r>
          </a:p>
          <a:p>
            <a:pPr marL="457200" indent="-457200">
              <a:buFont typeface="Arial" panose="020B0604020202020204" pitchFamily="34" charset="0"/>
              <a:buChar char="•"/>
            </a:pPr>
            <a:r>
              <a:rPr lang="en-US" sz="3500" dirty="0">
                <a:solidFill>
                  <a:srgbClr val="000000"/>
                </a:solidFill>
              </a:rPr>
              <a:t>Critical Inquiry and Research in Nursing Practice </a:t>
            </a:r>
          </a:p>
          <a:p>
            <a:pPr marL="457200" indent="-457200">
              <a:buFont typeface="Arial" panose="020B0604020202020204" pitchFamily="34" charset="0"/>
              <a:buChar char="•"/>
            </a:pPr>
            <a:r>
              <a:rPr lang="en-US" sz="3500" dirty="0">
                <a:solidFill>
                  <a:srgbClr val="000000"/>
                </a:solidFill>
              </a:rPr>
              <a:t>Statistical Literacy in Nursing</a:t>
            </a:r>
          </a:p>
        </p:txBody>
      </p:sp>
      <p:sp>
        <p:nvSpPr>
          <p:cNvPr id="9" name="Text Placeholder 4">
            <a:extLst>
              <a:ext uri="{FF2B5EF4-FFF2-40B4-BE49-F238E27FC236}">
                <a16:creationId xmlns:a16="http://schemas.microsoft.com/office/drawing/2014/main" id="{942D6734-C054-488F-846E-BEA0BC16E3FB}"/>
              </a:ext>
            </a:extLst>
          </p:cNvPr>
          <p:cNvSpPr>
            <a:spLocks noGrp="1"/>
          </p:cNvSpPr>
          <p:nvPr/>
        </p:nvSpPr>
        <p:spPr>
          <a:xfrm>
            <a:off x="1283134" y="3572247"/>
            <a:ext cx="15721731" cy="3142506"/>
          </a:xfrm>
          <a:prstGeom prst="rect">
            <a:avLst/>
          </a:prstGeom>
        </p:spPr>
        <p:txBody>
          <a:bodyPr/>
          <a:lstStyle>
            <a:lvl1pPr marL="0" indent="0" algn="l" defTabSz="914324" rtl="0" eaLnBrk="1" fontAlgn="base" hangingPunct="1">
              <a:lnSpc>
                <a:spcPct val="90000"/>
              </a:lnSpc>
              <a:spcBef>
                <a:spcPct val="20000"/>
              </a:spcBef>
              <a:spcAft>
                <a:spcPct val="0"/>
              </a:spcAft>
              <a:buFontTx/>
              <a:buNone/>
              <a:defRPr sz="5000" b="0" i="0" kern="1200">
                <a:solidFill>
                  <a:srgbClr val="002859"/>
                </a:solidFill>
                <a:latin typeface="Calibri Light"/>
                <a:ea typeface="ＭＳ Ｐゴシック" charset="0"/>
                <a:cs typeface="Calibri Light"/>
              </a:defRPr>
            </a:lvl1pPr>
            <a:lvl2pPr marL="1485776" indent="-571452" algn="l" defTabSz="914324" rtl="0" eaLnBrk="1" fontAlgn="base" hangingPunct="1">
              <a:spcBef>
                <a:spcPct val="20000"/>
              </a:spcBef>
              <a:spcAft>
                <a:spcPct val="0"/>
              </a:spcAft>
              <a:buFont typeface="Arial" charset="0"/>
              <a:buChar char="–"/>
              <a:defRPr sz="5600" kern="1200">
                <a:solidFill>
                  <a:schemeClr val="tx1"/>
                </a:solidFill>
                <a:latin typeface="+mn-lt"/>
                <a:ea typeface="ＭＳ Ｐゴシック" charset="0"/>
                <a:cs typeface="+mn-cs"/>
              </a:defRPr>
            </a:lvl2pPr>
            <a:lvl3pPr marL="2285809" indent="-457162" algn="l" defTabSz="914324" rtl="0" eaLnBrk="1" fontAlgn="base" hangingPunct="1">
              <a:spcBef>
                <a:spcPct val="20000"/>
              </a:spcBef>
              <a:spcAft>
                <a:spcPct val="0"/>
              </a:spcAft>
              <a:buFont typeface="Arial" charset="0"/>
              <a:buChar char="•"/>
              <a:defRPr sz="4800" kern="1200">
                <a:solidFill>
                  <a:schemeClr val="tx1"/>
                </a:solidFill>
                <a:latin typeface="+mn-lt"/>
                <a:ea typeface="ＭＳ Ｐゴシック" charset="0"/>
                <a:cs typeface="+mn-cs"/>
              </a:defRPr>
            </a:lvl3pPr>
            <a:lvl4pPr marL="3200133"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4pPr>
            <a:lvl5pPr marL="4114457"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5pPr>
            <a:lvl6pPr marL="5028781" indent="-457162" algn="l" defTabSz="914324" rtl="0" eaLnBrk="1" latinLnBrk="0" hangingPunct="1">
              <a:spcBef>
                <a:spcPct val="20000"/>
              </a:spcBef>
              <a:buFont typeface="Arial"/>
              <a:buChar char="•"/>
              <a:defRPr sz="40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40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40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4000" kern="1200">
                <a:solidFill>
                  <a:schemeClr val="tx1"/>
                </a:solidFill>
                <a:latin typeface="+mn-lt"/>
                <a:ea typeface="+mn-ea"/>
                <a:cs typeface="+mn-cs"/>
              </a:defRPr>
            </a:lvl9pPr>
          </a:lstStyle>
          <a:p>
            <a:pPr algn="ctr"/>
            <a:endParaRPr lang="en-US" sz="6500" b="1" dirty="0">
              <a:solidFill>
                <a:schemeClr val="accent2"/>
              </a:solidFill>
            </a:endParaRPr>
          </a:p>
        </p:txBody>
      </p:sp>
      <p:sp>
        <p:nvSpPr>
          <p:cNvPr id="10" name="Text Placeholder 4">
            <a:extLst>
              <a:ext uri="{FF2B5EF4-FFF2-40B4-BE49-F238E27FC236}">
                <a16:creationId xmlns:a16="http://schemas.microsoft.com/office/drawing/2014/main" id="{942D6734-C054-488F-846E-BEA0BC16E3FB}"/>
              </a:ext>
            </a:extLst>
          </p:cNvPr>
          <p:cNvSpPr>
            <a:spLocks noGrp="1"/>
          </p:cNvSpPr>
          <p:nvPr/>
        </p:nvSpPr>
        <p:spPr>
          <a:xfrm>
            <a:off x="1714501" y="6454794"/>
            <a:ext cx="14516100" cy="3142506"/>
          </a:xfrm>
          <a:prstGeom prst="rect">
            <a:avLst/>
          </a:prstGeom>
        </p:spPr>
        <p:txBody>
          <a:bodyPr/>
          <a:lstStyle>
            <a:lvl1pPr marL="0" indent="0" algn="l" defTabSz="914324" rtl="0" eaLnBrk="1" fontAlgn="base" hangingPunct="1">
              <a:lnSpc>
                <a:spcPct val="90000"/>
              </a:lnSpc>
              <a:spcBef>
                <a:spcPct val="20000"/>
              </a:spcBef>
              <a:spcAft>
                <a:spcPct val="0"/>
              </a:spcAft>
              <a:buFontTx/>
              <a:buNone/>
              <a:defRPr sz="5000" b="0" i="0" kern="1200">
                <a:solidFill>
                  <a:srgbClr val="002859"/>
                </a:solidFill>
                <a:latin typeface="Calibri Light"/>
                <a:ea typeface="ＭＳ Ｐゴシック" charset="0"/>
                <a:cs typeface="Calibri Light"/>
              </a:defRPr>
            </a:lvl1pPr>
            <a:lvl2pPr marL="1485776" indent="-571452" algn="l" defTabSz="914324" rtl="0" eaLnBrk="1" fontAlgn="base" hangingPunct="1">
              <a:spcBef>
                <a:spcPct val="20000"/>
              </a:spcBef>
              <a:spcAft>
                <a:spcPct val="0"/>
              </a:spcAft>
              <a:buFont typeface="Arial" charset="0"/>
              <a:buChar char="–"/>
              <a:defRPr sz="5600" kern="1200">
                <a:solidFill>
                  <a:schemeClr val="tx1"/>
                </a:solidFill>
                <a:latin typeface="+mn-lt"/>
                <a:ea typeface="ＭＳ Ｐゴシック" charset="0"/>
                <a:cs typeface="+mn-cs"/>
              </a:defRPr>
            </a:lvl2pPr>
            <a:lvl3pPr marL="2285809" indent="-457162" algn="l" defTabSz="914324" rtl="0" eaLnBrk="1" fontAlgn="base" hangingPunct="1">
              <a:spcBef>
                <a:spcPct val="20000"/>
              </a:spcBef>
              <a:spcAft>
                <a:spcPct val="0"/>
              </a:spcAft>
              <a:buFont typeface="Arial" charset="0"/>
              <a:buChar char="•"/>
              <a:defRPr sz="4800" kern="1200">
                <a:solidFill>
                  <a:schemeClr val="tx1"/>
                </a:solidFill>
                <a:latin typeface="+mn-lt"/>
                <a:ea typeface="ＭＳ Ｐゴシック" charset="0"/>
                <a:cs typeface="+mn-cs"/>
              </a:defRPr>
            </a:lvl3pPr>
            <a:lvl4pPr marL="3200133"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4pPr>
            <a:lvl5pPr marL="4114457"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5pPr>
            <a:lvl6pPr marL="5028781" indent="-457162" algn="l" defTabSz="914324" rtl="0" eaLnBrk="1" latinLnBrk="0" hangingPunct="1">
              <a:spcBef>
                <a:spcPct val="20000"/>
              </a:spcBef>
              <a:buFont typeface="Arial"/>
              <a:buChar char="•"/>
              <a:defRPr sz="40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40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40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4000" kern="1200">
                <a:solidFill>
                  <a:schemeClr val="tx1"/>
                </a:solidFill>
                <a:latin typeface="+mn-lt"/>
                <a:ea typeface="+mn-ea"/>
                <a:cs typeface="+mn-cs"/>
              </a:defRPr>
            </a:lvl9pPr>
          </a:lstStyle>
          <a:p>
            <a:pPr algn="ctr"/>
            <a:r>
              <a:rPr lang="en-US" sz="3200" dirty="0">
                <a:solidFill>
                  <a:schemeClr val="tx1"/>
                </a:solidFill>
                <a:latin typeface="Calibri" panose="020F0502020204030204" pitchFamily="34" charset="0"/>
                <a:cs typeface="Calibri" panose="020F0502020204030204" pitchFamily="34" charset="0"/>
              </a:rPr>
              <a:t>“Jae Yung gives us case studies, online polls, and even allowing us to participate in a mini-experiment. I feel that a lot more learning styles have been incorporated and that’s really beneficial for students.”</a:t>
            </a:r>
          </a:p>
          <a:p>
            <a:pPr algn="ctr"/>
            <a:endParaRPr lang="en-US" sz="3200" dirty="0">
              <a:solidFill>
                <a:schemeClr val="tx1"/>
              </a:solidFill>
              <a:latin typeface="Calibri" panose="020F0502020204030204" pitchFamily="34" charset="0"/>
              <a:cs typeface="Calibri" panose="020F0502020204030204" pitchFamily="34" charset="0"/>
            </a:endParaRPr>
          </a:p>
          <a:p>
            <a:pPr algn="ctr"/>
            <a:r>
              <a:rPr lang="en-US" sz="3200" dirty="0">
                <a:solidFill>
                  <a:schemeClr val="tx1"/>
                </a:solidFill>
                <a:latin typeface="Calibri" panose="020F0502020204030204" pitchFamily="34" charset="0"/>
                <a:cs typeface="Calibri" panose="020F0502020204030204" pitchFamily="34" charset="0"/>
              </a:rPr>
              <a:t>“This instructor is one of the most prepared teachers I have ever experienced.”</a:t>
            </a:r>
          </a:p>
        </p:txBody>
      </p:sp>
      <p:sp>
        <p:nvSpPr>
          <p:cNvPr id="14" name="Text Placeholder 4">
            <a:extLst>
              <a:ext uri="{FF2B5EF4-FFF2-40B4-BE49-F238E27FC236}">
                <a16:creationId xmlns:a16="http://schemas.microsoft.com/office/drawing/2014/main" id="{3DE9F8DA-CE56-49C5-8CCC-6777A07737B5}"/>
              </a:ext>
            </a:extLst>
          </p:cNvPr>
          <p:cNvSpPr>
            <a:spLocks noGrp="1"/>
          </p:cNvSpPr>
          <p:nvPr/>
        </p:nvSpPr>
        <p:spPr>
          <a:xfrm>
            <a:off x="7296150" y="2438159"/>
            <a:ext cx="9195135" cy="3142506"/>
          </a:xfrm>
          <a:prstGeom prst="rect">
            <a:avLst/>
          </a:prstGeom>
        </p:spPr>
        <p:txBody>
          <a:bodyPr/>
          <a:lstStyle>
            <a:lvl1pPr marL="0" indent="0" algn="l" defTabSz="914324" rtl="0" eaLnBrk="1" fontAlgn="base" hangingPunct="1">
              <a:lnSpc>
                <a:spcPct val="90000"/>
              </a:lnSpc>
              <a:spcBef>
                <a:spcPct val="20000"/>
              </a:spcBef>
              <a:spcAft>
                <a:spcPct val="0"/>
              </a:spcAft>
              <a:buFontTx/>
              <a:buNone/>
              <a:defRPr sz="5000" b="0" i="0" kern="1200">
                <a:solidFill>
                  <a:srgbClr val="002859"/>
                </a:solidFill>
                <a:latin typeface="Calibri Light"/>
                <a:ea typeface="ＭＳ Ｐゴシック" charset="0"/>
                <a:cs typeface="Calibri Light"/>
              </a:defRPr>
            </a:lvl1pPr>
            <a:lvl2pPr marL="1485776" indent="-571452" algn="l" defTabSz="914324" rtl="0" eaLnBrk="1" fontAlgn="base" hangingPunct="1">
              <a:spcBef>
                <a:spcPct val="20000"/>
              </a:spcBef>
              <a:spcAft>
                <a:spcPct val="0"/>
              </a:spcAft>
              <a:buFont typeface="Arial" charset="0"/>
              <a:buChar char="–"/>
              <a:defRPr sz="5600" kern="1200">
                <a:solidFill>
                  <a:schemeClr val="tx1"/>
                </a:solidFill>
                <a:latin typeface="+mn-lt"/>
                <a:ea typeface="ＭＳ Ｐゴシック" charset="0"/>
                <a:cs typeface="+mn-cs"/>
              </a:defRPr>
            </a:lvl2pPr>
            <a:lvl3pPr marL="2285809" indent="-457162" algn="l" defTabSz="914324" rtl="0" eaLnBrk="1" fontAlgn="base" hangingPunct="1">
              <a:spcBef>
                <a:spcPct val="20000"/>
              </a:spcBef>
              <a:spcAft>
                <a:spcPct val="0"/>
              </a:spcAft>
              <a:buFont typeface="Arial" charset="0"/>
              <a:buChar char="•"/>
              <a:defRPr sz="4800" kern="1200">
                <a:solidFill>
                  <a:schemeClr val="tx1"/>
                </a:solidFill>
                <a:latin typeface="+mn-lt"/>
                <a:ea typeface="ＭＳ Ｐゴシック" charset="0"/>
                <a:cs typeface="+mn-cs"/>
              </a:defRPr>
            </a:lvl3pPr>
            <a:lvl4pPr marL="3200133"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4pPr>
            <a:lvl5pPr marL="4114457" indent="-457162" algn="l" defTabSz="914324"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5pPr>
            <a:lvl6pPr marL="5028781" indent="-457162" algn="l" defTabSz="914324" rtl="0" eaLnBrk="1" latinLnBrk="0" hangingPunct="1">
              <a:spcBef>
                <a:spcPct val="20000"/>
              </a:spcBef>
              <a:buFont typeface="Arial"/>
              <a:buChar char="•"/>
              <a:defRPr sz="40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40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40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4000" kern="1200">
                <a:solidFill>
                  <a:schemeClr val="tx1"/>
                </a:solidFill>
                <a:latin typeface="+mn-lt"/>
                <a:ea typeface="+mn-ea"/>
                <a:cs typeface="+mn-cs"/>
              </a:defRPr>
            </a:lvl9pPr>
          </a:lstStyle>
          <a:p>
            <a:pPr algn="ctr"/>
            <a:r>
              <a:rPr lang="en-US" sz="3200" dirty="0">
                <a:solidFill>
                  <a:schemeClr val="tx1"/>
                </a:solidFill>
                <a:latin typeface="Calibri" panose="020F0502020204030204" pitchFamily="34" charset="0"/>
                <a:cs typeface="Calibri" panose="020F0502020204030204" pitchFamily="34" charset="0"/>
              </a:rPr>
              <a:t>“Participation in class is awesome and I think that is in part due to the instructor’s inclusion of students’ feedback and how we are constantly applying theory to practice in class with mini-activities.”</a:t>
            </a:r>
          </a:p>
          <a:p>
            <a:pPr algn="ctr"/>
            <a:endParaRPr lang="en-US" sz="3200" dirty="0">
              <a:solidFill>
                <a:schemeClr val="tx1"/>
              </a:solidFill>
              <a:latin typeface="Calibri" panose="020F0502020204030204" pitchFamily="34" charset="0"/>
              <a:cs typeface="Calibri" panose="020F0502020204030204" pitchFamily="34" charset="0"/>
            </a:endParaRPr>
          </a:p>
          <a:p>
            <a:pPr algn="ctr"/>
            <a:r>
              <a:rPr lang="en-US" sz="3200" dirty="0">
                <a:solidFill>
                  <a:schemeClr val="tx1"/>
                </a:solidFill>
                <a:latin typeface="Calibri" panose="020F0502020204030204" pitchFamily="34" charset="0"/>
                <a:cs typeface="Calibri" panose="020F0502020204030204" pitchFamily="34" charset="0"/>
              </a:rPr>
              <a:t>“He has an uplifting attitude that provides a positive aura in the class that makes learning more fun.”</a:t>
            </a:r>
          </a:p>
          <a:p>
            <a:pPr algn="ctr"/>
            <a:endParaRPr lang="en-US"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328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105086" cy="1097922"/>
          </a:xfrm>
        </p:spPr>
        <p:txBody>
          <a:bodyPr/>
          <a:lstStyle/>
          <a:p>
            <a:pPr algn="ctr"/>
            <a:r>
              <a:rPr lang="en-US" sz="8000" dirty="0">
                <a:solidFill>
                  <a:schemeClr val="tx1"/>
                </a:solidFill>
              </a:rPr>
              <a:t>Why did I choose nursing?</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3</a:t>
            </a:fld>
            <a:endParaRPr lang="en-US" dirty="0"/>
          </a:p>
        </p:txBody>
      </p:sp>
      <p:sp>
        <p:nvSpPr>
          <p:cNvPr id="8" name="TextBox 7">
            <a:extLst>
              <a:ext uri="{FF2B5EF4-FFF2-40B4-BE49-F238E27FC236}">
                <a16:creationId xmlns:a16="http://schemas.microsoft.com/office/drawing/2014/main" id="{C9E48032-7771-43FF-9993-6AA48C7A7981}"/>
              </a:ext>
            </a:extLst>
          </p:cNvPr>
          <p:cNvSpPr txBox="1"/>
          <p:nvPr/>
        </p:nvSpPr>
        <p:spPr>
          <a:xfrm>
            <a:off x="6899287" y="3090586"/>
            <a:ext cx="2841241" cy="1708160"/>
          </a:xfrm>
          <a:prstGeom prst="rect">
            <a:avLst/>
          </a:prstGeom>
          <a:noFill/>
        </p:spPr>
        <p:txBody>
          <a:bodyPr wrap="square" rtlCol="0">
            <a:spAutoFit/>
          </a:bodyPr>
          <a:lstStyle/>
          <a:p>
            <a:pPr algn="ctr"/>
            <a:r>
              <a:rPr lang="en-US" sz="3500" b="1" dirty="0"/>
              <a:t>Hospital </a:t>
            </a:r>
          </a:p>
          <a:p>
            <a:pPr algn="ctr"/>
            <a:r>
              <a:rPr lang="en-US" sz="3500" b="1" dirty="0"/>
              <a:t>Volunteer, South Korea</a:t>
            </a:r>
          </a:p>
        </p:txBody>
      </p:sp>
      <p:sp>
        <p:nvSpPr>
          <p:cNvPr id="12" name="TextBox 11">
            <a:extLst>
              <a:ext uri="{FF2B5EF4-FFF2-40B4-BE49-F238E27FC236}">
                <a16:creationId xmlns:a16="http://schemas.microsoft.com/office/drawing/2014/main" id="{CD61260E-6A2A-4A09-B20B-85576E94DD25}"/>
              </a:ext>
            </a:extLst>
          </p:cNvPr>
          <p:cNvSpPr txBox="1"/>
          <p:nvPr/>
        </p:nvSpPr>
        <p:spPr>
          <a:xfrm>
            <a:off x="12303685" y="3229476"/>
            <a:ext cx="2841242" cy="1169551"/>
          </a:xfrm>
          <a:prstGeom prst="rect">
            <a:avLst/>
          </a:prstGeom>
          <a:noFill/>
        </p:spPr>
        <p:txBody>
          <a:bodyPr wrap="square" rtlCol="0">
            <a:spAutoFit/>
          </a:bodyPr>
          <a:lstStyle/>
          <a:p>
            <a:pPr algn="ctr"/>
            <a:r>
              <a:rPr lang="en-US" sz="3500" b="1" dirty="0"/>
              <a:t>School of Nursing, UBC</a:t>
            </a:r>
          </a:p>
        </p:txBody>
      </p:sp>
      <p:pic>
        <p:nvPicPr>
          <p:cNvPr id="16" name="Picture 15">
            <a:extLst>
              <a:ext uri="{FF2B5EF4-FFF2-40B4-BE49-F238E27FC236}">
                <a16:creationId xmlns:a16="http://schemas.microsoft.com/office/drawing/2014/main" id="{73608E0F-90EB-44CF-9D8E-A81424EC085F}"/>
              </a:ext>
            </a:extLst>
          </p:cNvPr>
          <p:cNvPicPr>
            <a:picLocks noChangeAspect="1"/>
          </p:cNvPicPr>
          <p:nvPr/>
        </p:nvPicPr>
        <p:blipFill>
          <a:blip r:embed="rId3"/>
          <a:stretch>
            <a:fillRect/>
          </a:stretch>
        </p:blipFill>
        <p:spPr>
          <a:xfrm>
            <a:off x="9144000" y="5708615"/>
            <a:ext cx="2316004" cy="3471356"/>
          </a:xfrm>
          <a:prstGeom prst="rect">
            <a:avLst/>
          </a:prstGeom>
        </p:spPr>
      </p:pic>
      <p:cxnSp>
        <p:nvCxnSpPr>
          <p:cNvPr id="18" name="Connector: Elbow 17">
            <a:extLst>
              <a:ext uri="{FF2B5EF4-FFF2-40B4-BE49-F238E27FC236}">
                <a16:creationId xmlns:a16="http://schemas.microsoft.com/office/drawing/2014/main" id="{58E9671D-6E62-4845-9233-DB2FDE60722F}"/>
              </a:ext>
            </a:extLst>
          </p:cNvPr>
          <p:cNvCxnSpPr>
            <a:cxnSpLocks/>
          </p:cNvCxnSpPr>
          <p:nvPr/>
        </p:nvCxnSpPr>
        <p:spPr>
          <a:xfrm rot="5400000">
            <a:off x="11417080" y="5149120"/>
            <a:ext cx="3042052" cy="1949326"/>
          </a:xfrm>
          <a:prstGeom prst="bentConnector3">
            <a:avLst>
              <a:gd name="adj1" fmla="val 9998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F673C33-CC93-4225-9692-DDC6525DA865}"/>
              </a:ext>
            </a:extLst>
          </p:cNvPr>
          <p:cNvCxnSpPr/>
          <p:nvPr/>
        </p:nvCxnSpPr>
        <p:spPr>
          <a:xfrm>
            <a:off x="5282758" y="3675361"/>
            <a:ext cx="1616530"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A551E56D-EC38-44E1-BC49-09E6099E356F}"/>
              </a:ext>
            </a:extLst>
          </p:cNvPr>
          <p:cNvCxnSpPr>
            <a:cxnSpLocks/>
          </p:cNvCxnSpPr>
          <p:nvPr/>
        </p:nvCxnSpPr>
        <p:spPr>
          <a:xfrm>
            <a:off x="10201736" y="3736911"/>
            <a:ext cx="1616530"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77D1427F-556B-4B85-9B1B-D2C8EA92ECED}"/>
              </a:ext>
            </a:extLst>
          </p:cNvPr>
          <p:cNvCxnSpPr/>
          <p:nvPr/>
        </p:nvCxnSpPr>
        <p:spPr>
          <a:xfrm flipH="1">
            <a:off x="6071436" y="7760403"/>
            <a:ext cx="2149930"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CA93C04E-9BB6-4586-AD81-490729779E54}"/>
              </a:ext>
            </a:extLst>
          </p:cNvPr>
          <p:cNvSpPr txBox="1"/>
          <p:nvPr/>
        </p:nvSpPr>
        <p:spPr>
          <a:xfrm>
            <a:off x="2271016" y="6979639"/>
            <a:ext cx="3533720" cy="1169551"/>
          </a:xfrm>
          <a:prstGeom prst="rect">
            <a:avLst/>
          </a:prstGeom>
          <a:noFill/>
        </p:spPr>
        <p:txBody>
          <a:bodyPr wrap="square" rtlCol="0">
            <a:spAutoFit/>
          </a:bodyPr>
          <a:lstStyle/>
          <a:p>
            <a:pPr algn="ctr"/>
            <a:r>
              <a:rPr lang="en-US" sz="3500" b="1" dirty="0"/>
              <a:t>Nursing practice/research</a:t>
            </a:r>
          </a:p>
        </p:txBody>
      </p:sp>
      <p:pic>
        <p:nvPicPr>
          <p:cNvPr id="4" name="Picture 3" descr="A person holding a gun&#10;&#10;Description automatically generated">
            <a:extLst>
              <a:ext uri="{FF2B5EF4-FFF2-40B4-BE49-F238E27FC236}">
                <a16:creationId xmlns:a16="http://schemas.microsoft.com/office/drawing/2014/main" id="{1588E2E1-FA02-436E-BC0B-AA8086484393}"/>
              </a:ext>
            </a:extLst>
          </p:cNvPr>
          <p:cNvPicPr>
            <a:picLocks noChangeAspect="1"/>
          </p:cNvPicPr>
          <p:nvPr/>
        </p:nvPicPr>
        <p:blipFill>
          <a:blip r:embed="rId4"/>
          <a:stretch>
            <a:fillRect/>
          </a:stretch>
        </p:blipFill>
        <p:spPr>
          <a:xfrm>
            <a:off x="2479618" y="2507285"/>
            <a:ext cx="2400760" cy="3250054"/>
          </a:xfrm>
          <a:prstGeom prst="rect">
            <a:avLst/>
          </a:prstGeom>
        </p:spPr>
      </p:pic>
    </p:spTree>
    <p:extLst>
      <p:ext uri="{BB962C8B-B14F-4D97-AF65-F5344CB8AC3E}">
        <p14:creationId xmlns:p14="http://schemas.microsoft.com/office/powerpoint/2010/main" val="4946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91457" y="653517"/>
            <a:ext cx="16105086" cy="1097922"/>
          </a:xfrm>
        </p:spPr>
        <p:txBody>
          <a:bodyPr/>
          <a:lstStyle/>
          <a:p>
            <a:pPr algn="ctr"/>
            <a:r>
              <a:rPr lang="en-US" sz="8000" dirty="0">
                <a:solidFill>
                  <a:schemeClr val="accent2"/>
                </a:solidFill>
              </a:rPr>
              <a:t>Potential course at </a:t>
            </a:r>
            <a:r>
              <a:rPr lang="en-US" sz="8000" dirty="0" err="1">
                <a:solidFill>
                  <a:schemeClr val="accent2"/>
                </a:solidFill>
              </a:rPr>
              <a:t>UVIC</a:t>
            </a:r>
            <a:endParaRPr lang="en-US" sz="8000" dirty="0">
              <a:solidFill>
                <a:schemeClr val="accent2"/>
              </a:solidFill>
            </a:endParaRPr>
          </a:p>
        </p:txBody>
      </p:sp>
      <p:sp>
        <p:nvSpPr>
          <p:cNvPr id="4" name="Text Placeholder 3">
            <a:extLst>
              <a:ext uri="{FF2B5EF4-FFF2-40B4-BE49-F238E27FC236}">
                <a16:creationId xmlns:a16="http://schemas.microsoft.com/office/drawing/2014/main" id="{BA1FBE92-A4CA-4828-969F-3F2AB47A76FD}"/>
              </a:ext>
            </a:extLst>
          </p:cNvPr>
          <p:cNvSpPr>
            <a:spLocks noGrp="1"/>
          </p:cNvSpPr>
          <p:nvPr>
            <p:ph type="body" sz="quarter" idx="10"/>
          </p:nvPr>
        </p:nvSpPr>
        <p:spPr>
          <a:xfrm>
            <a:off x="842211" y="3517899"/>
            <a:ext cx="16462318" cy="5718759"/>
          </a:xfrm>
        </p:spPr>
        <p:txBody>
          <a:bodyPr/>
          <a:lstStyle/>
          <a:p>
            <a:endParaRPr lang="en-US" sz="3500" dirty="0">
              <a:solidFill>
                <a:srgbClr val="000000"/>
              </a:solidFill>
            </a:endParaRPr>
          </a:p>
          <a:p>
            <a:r>
              <a:rPr lang="en-US" sz="3500" dirty="0">
                <a:solidFill>
                  <a:srgbClr val="000000"/>
                </a:solidFill>
              </a:rPr>
              <a:t> </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30</a:t>
            </a:fld>
            <a:endParaRPr lang="en-US" dirty="0"/>
          </a:p>
        </p:txBody>
      </p:sp>
      <p:sp>
        <p:nvSpPr>
          <p:cNvPr id="13" name="TextBox 12">
            <a:extLst>
              <a:ext uri="{FF2B5EF4-FFF2-40B4-BE49-F238E27FC236}">
                <a16:creationId xmlns:a16="http://schemas.microsoft.com/office/drawing/2014/main" id="{3503E81A-18DB-40A0-9739-747DDA320842}"/>
              </a:ext>
            </a:extLst>
          </p:cNvPr>
          <p:cNvSpPr txBox="1"/>
          <p:nvPr/>
        </p:nvSpPr>
        <p:spPr>
          <a:xfrm>
            <a:off x="1904279" y="8721712"/>
            <a:ext cx="16262162" cy="630942"/>
          </a:xfrm>
          <a:prstGeom prst="rect">
            <a:avLst/>
          </a:prstGeom>
          <a:noFill/>
        </p:spPr>
        <p:txBody>
          <a:bodyPr wrap="square" rtlCol="0">
            <a:spAutoFit/>
          </a:bodyPr>
          <a:lstStyle/>
          <a:p>
            <a:pPr marL="457200" indent="-457200">
              <a:buFont typeface="Arial" panose="020B0604020202020204" pitchFamily="34" charset="0"/>
              <a:buChar char="•"/>
            </a:pPr>
            <a:r>
              <a:rPr lang="en-US" sz="3500" dirty="0">
                <a:solidFill>
                  <a:srgbClr val="000000"/>
                </a:solidFill>
              </a:rPr>
              <a:t>Develop a questionnaire that assess health &amp; quality of life in clinical setting</a:t>
            </a:r>
          </a:p>
        </p:txBody>
      </p:sp>
      <p:sp>
        <p:nvSpPr>
          <p:cNvPr id="21" name="TextBox 20">
            <a:extLst>
              <a:ext uri="{FF2B5EF4-FFF2-40B4-BE49-F238E27FC236}">
                <a16:creationId xmlns:a16="http://schemas.microsoft.com/office/drawing/2014/main" id="{1B8C88B7-5B49-40B8-8E4D-730C3AE3DCB7}"/>
              </a:ext>
            </a:extLst>
          </p:cNvPr>
          <p:cNvSpPr txBox="1"/>
          <p:nvPr/>
        </p:nvSpPr>
        <p:spPr>
          <a:xfrm>
            <a:off x="1904279" y="6108342"/>
            <a:ext cx="16664536" cy="1708160"/>
          </a:xfrm>
          <a:prstGeom prst="rect">
            <a:avLst/>
          </a:prstGeom>
          <a:noFill/>
        </p:spPr>
        <p:txBody>
          <a:bodyPr wrap="square" rtlCol="0">
            <a:spAutoFit/>
          </a:bodyPr>
          <a:lstStyle/>
          <a:p>
            <a:pPr marL="457200" indent="-457200">
              <a:buFont typeface="Arial" panose="020B0604020202020204" pitchFamily="34" charset="0"/>
              <a:buChar char="•"/>
            </a:pPr>
            <a:r>
              <a:rPr lang="en-US" sz="3500" dirty="0">
                <a:solidFill>
                  <a:srgbClr val="000000"/>
                </a:solidFill>
              </a:rPr>
              <a:t>1: Principles of questionnaire development</a:t>
            </a:r>
          </a:p>
          <a:p>
            <a:pPr marL="457200" indent="-457200">
              <a:buFont typeface="Arial" panose="020B0604020202020204" pitchFamily="34" charset="0"/>
              <a:buChar char="•"/>
            </a:pPr>
            <a:r>
              <a:rPr lang="en-US" sz="3500" dirty="0">
                <a:solidFill>
                  <a:srgbClr val="000000"/>
                </a:solidFill>
              </a:rPr>
              <a:t>2: Writing questionnaire and response formats</a:t>
            </a:r>
          </a:p>
          <a:p>
            <a:pPr marL="457200" indent="-457200">
              <a:buFont typeface="Arial" panose="020B0604020202020204" pitchFamily="34" charset="0"/>
              <a:buChar char="•"/>
            </a:pPr>
            <a:r>
              <a:rPr lang="en-US" sz="3500" dirty="0">
                <a:solidFill>
                  <a:srgbClr val="000000"/>
                </a:solidFill>
              </a:rPr>
              <a:t>3: Psychometric properties (validity, reliability and item analyses)</a:t>
            </a:r>
          </a:p>
        </p:txBody>
      </p:sp>
      <p:grpSp>
        <p:nvGrpSpPr>
          <p:cNvPr id="5" name="Group 4">
            <a:extLst>
              <a:ext uri="{FF2B5EF4-FFF2-40B4-BE49-F238E27FC236}">
                <a16:creationId xmlns:a16="http://schemas.microsoft.com/office/drawing/2014/main" id="{945A438C-518B-4F3E-AB54-393446C9C32C}"/>
              </a:ext>
            </a:extLst>
          </p:cNvPr>
          <p:cNvGrpSpPr/>
          <p:nvPr/>
        </p:nvGrpSpPr>
        <p:grpSpPr>
          <a:xfrm>
            <a:off x="1235092" y="7922342"/>
            <a:ext cx="15439864" cy="812075"/>
            <a:chOff x="1352701" y="7523186"/>
            <a:chExt cx="15439864" cy="812075"/>
          </a:xfrm>
        </p:grpSpPr>
        <p:grpSp>
          <p:nvGrpSpPr>
            <p:cNvPr id="15" name="Group 14">
              <a:extLst>
                <a:ext uri="{FF2B5EF4-FFF2-40B4-BE49-F238E27FC236}">
                  <a16:creationId xmlns:a16="http://schemas.microsoft.com/office/drawing/2014/main" id="{F1775483-28A8-45FB-89D2-330B43295625}"/>
                </a:ext>
              </a:extLst>
            </p:cNvPr>
            <p:cNvGrpSpPr/>
            <p:nvPr/>
          </p:nvGrpSpPr>
          <p:grpSpPr>
            <a:xfrm>
              <a:off x="1352701" y="7532186"/>
              <a:ext cx="15439864" cy="803075"/>
              <a:chOff x="0" y="4308943"/>
              <a:chExt cx="15439864" cy="803075"/>
            </a:xfrm>
            <a:solidFill>
              <a:schemeClr val="accent2"/>
            </a:solidFill>
          </p:grpSpPr>
          <p:sp>
            <p:nvSpPr>
              <p:cNvPr id="16" name="Rectangle: Rounded Corners 15">
                <a:extLst>
                  <a:ext uri="{FF2B5EF4-FFF2-40B4-BE49-F238E27FC236}">
                    <a16:creationId xmlns:a16="http://schemas.microsoft.com/office/drawing/2014/main" id="{2DAD722D-AD4B-4FB9-9434-1B7ADB3EE350}"/>
                  </a:ext>
                </a:extLst>
              </p:cNvPr>
              <p:cNvSpPr/>
              <p:nvPr/>
            </p:nvSpPr>
            <p:spPr>
              <a:xfrm>
                <a:off x="0" y="4308943"/>
                <a:ext cx="15439864" cy="803075"/>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5D8FC6F3-47E9-4433-8353-E3F1230D9236}"/>
                  </a:ext>
                </a:extLst>
              </p:cNvPr>
              <p:cNvSpPr txBox="1"/>
              <p:nvPr/>
            </p:nvSpPr>
            <p:spPr>
              <a:xfrm>
                <a:off x="39203" y="4348146"/>
                <a:ext cx="15361458" cy="7246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4200" kern="1200" dirty="0"/>
              </a:p>
            </p:txBody>
          </p:sp>
        </p:grpSp>
        <p:sp>
          <p:nvSpPr>
            <p:cNvPr id="22" name="TextBox 21">
              <a:extLst>
                <a:ext uri="{FF2B5EF4-FFF2-40B4-BE49-F238E27FC236}">
                  <a16:creationId xmlns:a16="http://schemas.microsoft.com/office/drawing/2014/main" id="{E71831DF-D90F-4DCF-87AB-78B763DB56BC}"/>
                </a:ext>
              </a:extLst>
            </p:cNvPr>
            <p:cNvSpPr txBox="1"/>
            <p:nvPr/>
          </p:nvSpPr>
          <p:spPr>
            <a:xfrm>
              <a:off x="1589168" y="7523186"/>
              <a:ext cx="7826303" cy="738664"/>
            </a:xfrm>
            <a:prstGeom prst="rect">
              <a:avLst/>
            </a:prstGeom>
            <a:noFill/>
          </p:spPr>
          <p:txBody>
            <a:bodyPr wrap="square" rtlCol="0">
              <a:spAutoFit/>
            </a:bodyPr>
            <a:lstStyle/>
            <a:p>
              <a:endParaRPr lang="en-US" sz="4200" dirty="0">
                <a:solidFill>
                  <a:schemeClr val="bg1"/>
                </a:solidFill>
              </a:endParaRPr>
            </a:p>
          </p:txBody>
        </p:sp>
      </p:grpSp>
      <p:sp>
        <p:nvSpPr>
          <p:cNvPr id="3" name="TextBox 2">
            <a:extLst>
              <a:ext uri="{FF2B5EF4-FFF2-40B4-BE49-F238E27FC236}">
                <a16:creationId xmlns:a16="http://schemas.microsoft.com/office/drawing/2014/main" id="{86A23F32-7D16-4668-B338-2373C090E966}"/>
              </a:ext>
            </a:extLst>
          </p:cNvPr>
          <p:cNvSpPr txBox="1"/>
          <p:nvPr/>
        </p:nvSpPr>
        <p:spPr>
          <a:xfrm>
            <a:off x="3842243" y="2023509"/>
            <a:ext cx="11705732" cy="630942"/>
          </a:xfrm>
          <a:prstGeom prst="rect">
            <a:avLst/>
          </a:prstGeom>
          <a:noFill/>
        </p:spPr>
        <p:txBody>
          <a:bodyPr wrap="square" rtlCol="0">
            <a:spAutoFit/>
          </a:bodyPr>
          <a:lstStyle/>
          <a:p>
            <a:r>
              <a:rPr lang="en-US" sz="3500" b="1" dirty="0"/>
              <a:t>“Patient-reported outcome questionnaire development”</a:t>
            </a:r>
          </a:p>
        </p:txBody>
      </p:sp>
      <p:sp>
        <p:nvSpPr>
          <p:cNvPr id="24" name="Rectangle: Rounded Corners 23">
            <a:extLst>
              <a:ext uri="{FF2B5EF4-FFF2-40B4-BE49-F238E27FC236}">
                <a16:creationId xmlns:a16="http://schemas.microsoft.com/office/drawing/2014/main" id="{026AA55E-F86F-45A8-8E57-0F1F23C3DA97}"/>
              </a:ext>
            </a:extLst>
          </p:cNvPr>
          <p:cNvSpPr/>
          <p:nvPr/>
        </p:nvSpPr>
        <p:spPr>
          <a:xfrm>
            <a:off x="1289560" y="3237695"/>
            <a:ext cx="15439864" cy="803075"/>
          </a:xfrm>
          <a:prstGeom prst="roundRect">
            <a:avLst/>
          </a:prstGeom>
          <a:solidFill>
            <a:schemeClr val="accent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r>
              <a:rPr lang="en-US" sz="4200" kern="1200" dirty="0"/>
              <a:t> </a:t>
            </a:r>
            <a:endParaRPr lang="en-US" sz="4200" dirty="0"/>
          </a:p>
        </p:txBody>
      </p:sp>
      <p:sp>
        <p:nvSpPr>
          <p:cNvPr id="26" name="TextBox 25">
            <a:extLst>
              <a:ext uri="{FF2B5EF4-FFF2-40B4-BE49-F238E27FC236}">
                <a16:creationId xmlns:a16="http://schemas.microsoft.com/office/drawing/2014/main" id="{0EF4F142-F717-40C2-B093-9C348F99020A}"/>
              </a:ext>
            </a:extLst>
          </p:cNvPr>
          <p:cNvSpPr txBox="1"/>
          <p:nvPr/>
        </p:nvSpPr>
        <p:spPr>
          <a:xfrm>
            <a:off x="1904279" y="4033581"/>
            <a:ext cx="15112698" cy="1169551"/>
          </a:xfrm>
          <a:prstGeom prst="rect">
            <a:avLst/>
          </a:prstGeom>
          <a:noFill/>
        </p:spPr>
        <p:txBody>
          <a:bodyPr wrap="square" rtlCol="0">
            <a:spAutoFit/>
          </a:bodyPr>
          <a:lstStyle/>
          <a:p>
            <a:r>
              <a:rPr lang="en-US" sz="3500" dirty="0" err="1">
                <a:solidFill>
                  <a:srgbClr val="000000"/>
                </a:solidFill>
              </a:rPr>
              <a:t>Fayers</a:t>
            </a:r>
            <a:r>
              <a:rPr lang="en-US" sz="3500" dirty="0">
                <a:solidFill>
                  <a:srgbClr val="000000"/>
                </a:solidFill>
              </a:rPr>
              <a:t>, P. M. &amp; Machin, D. (2015). </a:t>
            </a:r>
            <a:r>
              <a:rPr lang="en-US" sz="3500" i="1" dirty="0">
                <a:solidFill>
                  <a:srgbClr val="000000"/>
                </a:solidFill>
              </a:rPr>
              <a:t>Quality of Life: The assessment, analysis and reporting of patient-reported outcomes. (</a:t>
            </a:r>
            <a:r>
              <a:rPr lang="en-US" sz="3500" dirty="0">
                <a:solidFill>
                  <a:srgbClr val="000000"/>
                </a:solidFill>
              </a:rPr>
              <a:t>3</a:t>
            </a:r>
            <a:r>
              <a:rPr lang="en-US" sz="3500" baseline="30000" dirty="0">
                <a:solidFill>
                  <a:srgbClr val="000000"/>
                </a:solidFill>
              </a:rPr>
              <a:t>rd</a:t>
            </a:r>
            <a:r>
              <a:rPr lang="en-US" sz="3500" i="1" dirty="0">
                <a:solidFill>
                  <a:srgbClr val="000000"/>
                </a:solidFill>
              </a:rPr>
              <a:t> </a:t>
            </a:r>
            <a:r>
              <a:rPr lang="en-US" sz="3500" dirty="0">
                <a:solidFill>
                  <a:srgbClr val="000000"/>
                </a:solidFill>
              </a:rPr>
              <a:t>ed.), Oxford, UK; John Wiley &amp; Sons.</a:t>
            </a:r>
          </a:p>
        </p:txBody>
      </p:sp>
      <p:grpSp>
        <p:nvGrpSpPr>
          <p:cNvPr id="27" name="Group 26">
            <a:extLst>
              <a:ext uri="{FF2B5EF4-FFF2-40B4-BE49-F238E27FC236}">
                <a16:creationId xmlns:a16="http://schemas.microsoft.com/office/drawing/2014/main" id="{610AB034-76AA-43C2-B40E-1968CDAACA27}"/>
              </a:ext>
            </a:extLst>
          </p:cNvPr>
          <p:cNvGrpSpPr/>
          <p:nvPr/>
        </p:nvGrpSpPr>
        <p:grpSpPr>
          <a:xfrm>
            <a:off x="1235092" y="5285665"/>
            <a:ext cx="15439864" cy="803075"/>
            <a:chOff x="0" y="4308943"/>
            <a:chExt cx="15439864" cy="803075"/>
          </a:xfrm>
          <a:solidFill>
            <a:schemeClr val="accent2"/>
          </a:solidFill>
        </p:grpSpPr>
        <p:sp>
          <p:nvSpPr>
            <p:cNvPr id="28" name="Rectangle: Rounded Corners 27">
              <a:extLst>
                <a:ext uri="{FF2B5EF4-FFF2-40B4-BE49-F238E27FC236}">
                  <a16:creationId xmlns:a16="http://schemas.microsoft.com/office/drawing/2014/main" id="{50510FC5-894E-446F-A111-BC8ECEF5B20F}"/>
                </a:ext>
              </a:extLst>
            </p:cNvPr>
            <p:cNvSpPr/>
            <p:nvPr/>
          </p:nvSpPr>
          <p:spPr>
            <a:xfrm>
              <a:off x="0" y="4308943"/>
              <a:ext cx="15439864" cy="803075"/>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id="{3674E002-038E-4DA6-B520-86C4A19E0A03}"/>
                </a:ext>
              </a:extLst>
            </p:cNvPr>
            <p:cNvSpPr txBox="1"/>
            <p:nvPr/>
          </p:nvSpPr>
          <p:spPr>
            <a:xfrm>
              <a:off x="78406" y="4348146"/>
              <a:ext cx="15361458" cy="7246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4200" kern="1200" dirty="0"/>
            </a:p>
          </p:txBody>
        </p:sp>
      </p:grpSp>
      <p:sp>
        <p:nvSpPr>
          <p:cNvPr id="7" name="TextBox 6">
            <a:extLst>
              <a:ext uri="{FF2B5EF4-FFF2-40B4-BE49-F238E27FC236}">
                <a16:creationId xmlns:a16="http://schemas.microsoft.com/office/drawing/2014/main" id="{D970F4AB-1B76-4529-BE0F-7570F3C4CC50}"/>
              </a:ext>
            </a:extLst>
          </p:cNvPr>
          <p:cNvSpPr txBox="1"/>
          <p:nvPr/>
        </p:nvSpPr>
        <p:spPr>
          <a:xfrm>
            <a:off x="1562582" y="3270178"/>
            <a:ext cx="4085864" cy="738664"/>
          </a:xfrm>
          <a:prstGeom prst="rect">
            <a:avLst/>
          </a:prstGeom>
          <a:noFill/>
        </p:spPr>
        <p:txBody>
          <a:bodyPr wrap="square" rtlCol="0">
            <a:spAutoFit/>
          </a:bodyPr>
          <a:lstStyle/>
          <a:p>
            <a:r>
              <a:rPr lang="en-US" sz="4200" dirty="0">
                <a:solidFill>
                  <a:schemeClr val="bg1"/>
                </a:solidFill>
              </a:rPr>
              <a:t>Textbook</a:t>
            </a:r>
          </a:p>
        </p:txBody>
      </p:sp>
      <p:sp>
        <p:nvSpPr>
          <p:cNvPr id="8" name="TextBox 7">
            <a:extLst>
              <a:ext uri="{FF2B5EF4-FFF2-40B4-BE49-F238E27FC236}">
                <a16:creationId xmlns:a16="http://schemas.microsoft.com/office/drawing/2014/main" id="{50FCD5B1-EA40-45B1-827D-10BB37D3FD63}"/>
              </a:ext>
            </a:extLst>
          </p:cNvPr>
          <p:cNvSpPr txBox="1"/>
          <p:nvPr/>
        </p:nvSpPr>
        <p:spPr>
          <a:xfrm>
            <a:off x="1613044" y="5311365"/>
            <a:ext cx="4085864" cy="738664"/>
          </a:xfrm>
          <a:prstGeom prst="rect">
            <a:avLst/>
          </a:prstGeom>
          <a:noFill/>
        </p:spPr>
        <p:txBody>
          <a:bodyPr wrap="square" rtlCol="0">
            <a:spAutoFit/>
          </a:bodyPr>
          <a:lstStyle/>
          <a:p>
            <a:r>
              <a:rPr lang="en-US" sz="4200" dirty="0">
                <a:solidFill>
                  <a:schemeClr val="bg1"/>
                </a:solidFill>
              </a:rPr>
              <a:t>Topic</a:t>
            </a:r>
          </a:p>
        </p:txBody>
      </p:sp>
      <p:sp>
        <p:nvSpPr>
          <p:cNvPr id="9" name="TextBox 8">
            <a:extLst>
              <a:ext uri="{FF2B5EF4-FFF2-40B4-BE49-F238E27FC236}">
                <a16:creationId xmlns:a16="http://schemas.microsoft.com/office/drawing/2014/main" id="{0DD351E3-113C-48FA-958D-80E446D5E482}"/>
              </a:ext>
            </a:extLst>
          </p:cNvPr>
          <p:cNvSpPr txBox="1"/>
          <p:nvPr/>
        </p:nvSpPr>
        <p:spPr>
          <a:xfrm>
            <a:off x="1562582" y="7947010"/>
            <a:ext cx="4085864" cy="738664"/>
          </a:xfrm>
          <a:prstGeom prst="rect">
            <a:avLst/>
          </a:prstGeom>
          <a:noFill/>
        </p:spPr>
        <p:txBody>
          <a:bodyPr wrap="square" rtlCol="0">
            <a:spAutoFit/>
          </a:bodyPr>
          <a:lstStyle/>
          <a:p>
            <a:r>
              <a:rPr lang="en-US" sz="4200" dirty="0">
                <a:solidFill>
                  <a:schemeClr val="bg1"/>
                </a:solidFill>
              </a:rPr>
              <a:t>Assignment</a:t>
            </a:r>
          </a:p>
        </p:txBody>
      </p:sp>
    </p:spTree>
    <p:extLst>
      <p:ext uri="{BB962C8B-B14F-4D97-AF65-F5344CB8AC3E}">
        <p14:creationId xmlns:p14="http://schemas.microsoft.com/office/powerpoint/2010/main" val="249766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3" grpId="0"/>
      <p:bldP spid="2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3" y="552557"/>
            <a:ext cx="16691969" cy="1097922"/>
          </a:xfrm>
        </p:spPr>
        <p:txBody>
          <a:bodyPr/>
          <a:lstStyle/>
          <a:p>
            <a:pPr algn="ctr"/>
            <a:r>
              <a:rPr lang="en-US" sz="8000" dirty="0">
                <a:solidFill>
                  <a:schemeClr val="accent2"/>
                </a:solidFill>
              </a:rPr>
              <a:t>Upcoming publications</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31</a:t>
            </a:fld>
            <a:endParaRPr lang="en-US" dirty="0"/>
          </a:p>
        </p:txBody>
      </p:sp>
      <p:sp>
        <p:nvSpPr>
          <p:cNvPr id="5" name="Content Placeholder 2">
            <a:extLst>
              <a:ext uri="{FF2B5EF4-FFF2-40B4-BE49-F238E27FC236}">
                <a16:creationId xmlns:a16="http://schemas.microsoft.com/office/drawing/2014/main" id="{D9AA5C35-E1BE-4CF7-9753-4B1FBCA97A1A}"/>
              </a:ext>
            </a:extLst>
          </p:cNvPr>
          <p:cNvSpPr txBox="1">
            <a:spLocks/>
          </p:cNvSpPr>
          <p:nvPr/>
        </p:nvSpPr>
        <p:spPr>
          <a:xfrm>
            <a:off x="781226" y="2646045"/>
            <a:ext cx="16691969" cy="582418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US" sz="2500" dirty="0">
              <a:solidFill>
                <a:srgbClr val="0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82D9A1E-A559-4438-8632-65403B3D112B}"/>
              </a:ext>
            </a:extLst>
          </p:cNvPr>
          <p:cNvSpPr txBox="1"/>
          <p:nvPr/>
        </p:nvSpPr>
        <p:spPr>
          <a:xfrm>
            <a:off x="814805" y="1735479"/>
            <a:ext cx="16945206" cy="7394075"/>
          </a:xfrm>
          <a:prstGeom prst="rect">
            <a:avLst/>
          </a:prstGeom>
          <a:noFill/>
        </p:spPr>
        <p:txBody>
          <a:bodyPr wrap="square" rtlCol="0">
            <a:spAutoFit/>
          </a:bodyPr>
          <a:lstStyle/>
          <a:p>
            <a:pPr marL="0" marR="0">
              <a:lnSpc>
                <a:spcPct val="107000"/>
              </a:lnSpc>
              <a:spcBef>
                <a:spcPts val="0"/>
              </a:spcBef>
              <a:spcAft>
                <a:spcPts val="800"/>
              </a:spcAft>
            </a:pPr>
            <a:r>
              <a:rPr lang="de-DE" sz="30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Kwon, J.-Y</a:t>
            </a:r>
            <a:r>
              <a:rPr lang="de-DE"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Sawatzky, R., Baumbusch, J., Lauck, S., Ratner, R. </a:t>
            </a:r>
            <a:r>
              <a:rPr lang="en-CA" sz="3000" dirty="0">
                <a:solidFill>
                  <a:schemeClr val="accent2"/>
                </a:solidFill>
                <a:effectLst/>
                <a:latin typeface="Times New Roman" panose="02020603050405020304" pitchFamily="18" charset="0"/>
                <a:ea typeface="DengXian" panose="02010600030101010101" pitchFamily="2" charset="-122"/>
                <a:cs typeface="Times New Roman" panose="02020603050405020304" pitchFamily="18" charset="0"/>
              </a:rPr>
              <a:t>Distinct subgroups of outpatients with atrial fibrillation based on patient-reported outcome measure: A retrospective cohort study of linked registry data</a:t>
            </a:r>
            <a:r>
              <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CA"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Circulation: Cardiovascular Quality and Outcomes </a:t>
            </a:r>
            <a:r>
              <a:rPr lang="en-CA"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(Impact factor 4.4).</a:t>
            </a:r>
            <a:endParaRPr lang="en-US" sz="30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de-DE" sz="30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Kwon, J.-Y</a:t>
            </a:r>
            <a:r>
              <a:rPr lang="de-DE"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Sawatzky, R., Baumbusch, J., Lauck, S., Ratner, R. </a:t>
            </a:r>
            <a:r>
              <a:rPr lang="en-CA" sz="3000" dirty="0">
                <a:solidFill>
                  <a:schemeClr val="accent2"/>
                </a:solidFill>
                <a:effectLst/>
                <a:latin typeface="Times New Roman" panose="02020603050405020304" pitchFamily="18" charset="0"/>
                <a:ea typeface="DengXian" panose="02010600030101010101" pitchFamily="2" charset="-122"/>
                <a:cs typeface="Times New Roman" panose="02020603050405020304" pitchFamily="18" charset="0"/>
              </a:rPr>
              <a:t>Methodological considerations related to longitudinal analyses of patient-reported outcomes captured by clinical registries: A case example</a:t>
            </a:r>
            <a:r>
              <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CA"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BMC Medical Research Methodology </a:t>
            </a:r>
            <a:r>
              <a:rPr lang="en-CA"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(Impact factor 2.5)</a:t>
            </a:r>
            <a:r>
              <a:rPr lang="en-CA"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de-DE" sz="30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Kwon, J.-Y</a:t>
            </a:r>
            <a:r>
              <a:rPr lang="de-DE"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Sawatzky, R., Baumbusch, J., Lauck, S., Ratner, R. </a:t>
            </a:r>
            <a:r>
              <a:rPr lang="en-CA" sz="3000" dirty="0">
                <a:solidFill>
                  <a:schemeClr val="accent2"/>
                </a:solidFill>
                <a:effectLst/>
                <a:latin typeface="Times New Roman" panose="02020603050405020304" pitchFamily="18" charset="0"/>
                <a:ea typeface="DengXian" panose="02010600030101010101" pitchFamily="2" charset="-122"/>
                <a:cs typeface="Times New Roman" panose="02020603050405020304" pitchFamily="18" charset="0"/>
              </a:rPr>
              <a:t>Challenges and opportunities of using clinical registry data to advance nursing science</a:t>
            </a:r>
            <a:r>
              <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CA"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Journal of Nursing Scholarship </a:t>
            </a:r>
            <a:r>
              <a:rPr lang="en-CA"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(Impact factor 2.5)</a:t>
            </a:r>
            <a:r>
              <a:rPr lang="en-CA"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CA"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Sawatazky</a:t>
            </a:r>
            <a:r>
              <a:rPr lang="en-CA"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Schick-</a:t>
            </a:r>
            <a:r>
              <a:rPr lang="en-CA"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Makaroff</a:t>
            </a:r>
            <a:r>
              <a:rPr lang="en-CA"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 Sasaki, A., </a:t>
            </a:r>
            <a:r>
              <a:rPr lang="en-CA"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Kwon, J.-Y</a:t>
            </a:r>
            <a:r>
              <a:rPr lang="en-CA"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CA" sz="300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Patient- and family-reported outcome and experience measures across transitions of care for frail older adults living at home</a:t>
            </a:r>
            <a:r>
              <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CA"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Value in Health </a:t>
            </a:r>
            <a:r>
              <a:rPr lang="en-CA"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(Impact factor 5.0)</a:t>
            </a:r>
            <a:r>
              <a:rPr lang="en-CA"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de-DE"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Sawatzky, R., </a:t>
            </a:r>
            <a:r>
              <a:rPr lang="de-DE" sz="30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Kwon, J.-Y</a:t>
            </a:r>
            <a:r>
              <a:rPr lang="de-DE"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and the Response Shift in Sync Working Group (Accepted). </a:t>
            </a:r>
            <a:r>
              <a:rPr lang="en-CA" sz="3000" dirty="0">
                <a:solidFill>
                  <a:schemeClr val="accent2"/>
                </a:solidFill>
                <a:effectLst/>
                <a:latin typeface="Times New Roman" panose="02020603050405020304" pitchFamily="18" charset="0"/>
                <a:ea typeface="DengXian" panose="02010600030101010101" pitchFamily="2" charset="-122"/>
                <a:cs typeface="Times New Roman" panose="02020603050405020304" pitchFamily="18" charset="0"/>
              </a:rPr>
              <a:t>Implications of response shift for micro-, meso-, and macro healthcare decision making using patient-reported outcomes</a:t>
            </a:r>
            <a:r>
              <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CA"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Quality of Life Research </a:t>
            </a:r>
            <a:r>
              <a:rPr lang="en-CA"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(Impact factor 2.4)</a:t>
            </a:r>
            <a:r>
              <a:rPr lang="en-CA"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0077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3" y="1050340"/>
            <a:ext cx="16691969" cy="1097922"/>
          </a:xfrm>
        </p:spPr>
        <p:txBody>
          <a:bodyPr/>
          <a:lstStyle/>
          <a:p>
            <a:pPr algn="ctr"/>
            <a:r>
              <a:rPr lang="en-US" sz="8000" dirty="0">
                <a:solidFill>
                  <a:schemeClr val="accent2"/>
                </a:solidFill>
              </a:rPr>
              <a:t>Upcoming conference presentations</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32</a:t>
            </a:fld>
            <a:endParaRPr lang="en-US" dirty="0"/>
          </a:p>
        </p:txBody>
      </p:sp>
      <p:sp>
        <p:nvSpPr>
          <p:cNvPr id="5" name="Content Placeholder 2">
            <a:extLst>
              <a:ext uri="{FF2B5EF4-FFF2-40B4-BE49-F238E27FC236}">
                <a16:creationId xmlns:a16="http://schemas.microsoft.com/office/drawing/2014/main" id="{D9AA5C35-E1BE-4CF7-9753-4B1FBCA97A1A}"/>
              </a:ext>
            </a:extLst>
          </p:cNvPr>
          <p:cNvSpPr txBox="1">
            <a:spLocks/>
          </p:cNvSpPr>
          <p:nvPr/>
        </p:nvSpPr>
        <p:spPr>
          <a:xfrm>
            <a:off x="781226" y="2646045"/>
            <a:ext cx="16691969" cy="582418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US" sz="2500" dirty="0">
              <a:solidFill>
                <a:srgbClr val="0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82D9A1E-A559-4438-8632-65403B3D112B}"/>
              </a:ext>
            </a:extLst>
          </p:cNvPr>
          <p:cNvSpPr txBox="1"/>
          <p:nvPr/>
        </p:nvSpPr>
        <p:spPr>
          <a:xfrm>
            <a:off x="1278720" y="2252434"/>
            <a:ext cx="16228054" cy="9405524"/>
          </a:xfrm>
          <a:prstGeom prst="rect">
            <a:avLst/>
          </a:prstGeom>
          <a:noFill/>
        </p:spPr>
        <p:txBody>
          <a:bodyPr wrap="square" rtlCol="0">
            <a:spAutoFit/>
          </a:bodyPr>
          <a:lstStyle/>
          <a:p>
            <a:pPr>
              <a:lnSpc>
                <a:spcPct val="107000"/>
              </a:lnSpc>
              <a:spcBef>
                <a:spcPts val="0"/>
              </a:spcBef>
              <a:spcAft>
                <a:spcPts val="800"/>
              </a:spcAft>
            </a:pPr>
            <a:r>
              <a:rPr lang="de-DE" sz="30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Kwon, J.-Y</a:t>
            </a:r>
            <a:r>
              <a:rPr lang="de-DE"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t>
            </a:r>
            <a:r>
              <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CA" sz="30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Sawatzky</a:t>
            </a:r>
            <a:r>
              <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R., </a:t>
            </a:r>
            <a:r>
              <a:rPr lang="en-CA" sz="30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Baumbusch</a:t>
            </a:r>
            <a:r>
              <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J., Lauck, S., Ratner, P.A. (Accepted). </a:t>
            </a:r>
            <a:r>
              <a:rPr lang="en-CA" sz="3000" dirty="0">
                <a:solidFill>
                  <a:schemeClr val="accent2"/>
                </a:solidFill>
                <a:effectLst/>
                <a:latin typeface="Times New Roman" panose="02020603050405020304" pitchFamily="18" charset="0"/>
                <a:ea typeface="DengXian" panose="02010600030101010101" pitchFamily="2" charset="-122"/>
                <a:cs typeface="Times New Roman" panose="02020603050405020304" pitchFamily="18" charset="0"/>
              </a:rPr>
              <a:t>Health status trajectories among outpatients with atrial fibrillation</a:t>
            </a:r>
            <a:r>
              <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Annual Conference of the International Society for Quality of Life Research. (One of </a:t>
            </a:r>
            <a:r>
              <a:rPr lang="en-CA" sz="30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2020 Student Poster Presentation Award Finalists</a:t>
            </a:r>
            <a:r>
              <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CA" sz="30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a:lnSpc>
                <a:spcPct val="107000"/>
              </a:lnSpc>
              <a:spcBef>
                <a:spcPts val="0"/>
              </a:spcBef>
              <a:spcAft>
                <a:spcPts val="800"/>
              </a:spcAft>
            </a:pPr>
            <a:r>
              <a:rPr lang="en-CA" sz="30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Kwon, J.-Y</a:t>
            </a:r>
            <a:r>
              <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CA" sz="30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Sawatzky</a:t>
            </a:r>
            <a:r>
              <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R., </a:t>
            </a:r>
            <a:r>
              <a:rPr lang="en-CA" sz="30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Baumbusch</a:t>
            </a:r>
            <a:r>
              <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J., Lauck, S., Ratner, P.A. (Accepted). </a:t>
            </a:r>
            <a:r>
              <a:rPr lang="en-CA" sz="3000" dirty="0">
                <a:solidFill>
                  <a:schemeClr val="accent2"/>
                </a:solidFill>
                <a:effectLst/>
                <a:latin typeface="Times New Roman" panose="02020603050405020304" pitchFamily="18" charset="0"/>
                <a:ea typeface="DengXian" panose="02010600030101010101" pitchFamily="2" charset="-122"/>
                <a:cs typeface="Times New Roman" panose="02020603050405020304" pitchFamily="18" charset="0"/>
              </a:rPr>
              <a:t>Practical guidance for the meaningful analysis of patient-reported data stored in clinical registries. </a:t>
            </a:r>
            <a:r>
              <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Annual Conference of the International Society for Quality of Life Research. (brief oral presentation)</a:t>
            </a:r>
          </a:p>
          <a:p>
            <a:pPr>
              <a:lnSpc>
                <a:spcPct val="107000"/>
              </a:lnSpc>
              <a:spcBef>
                <a:spcPts val="0"/>
              </a:spcBef>
              <a:spcAft>
                <a:spcPts val="800"/>
              </a:spcAft>
            </a:pPr>
            <a:r>
              <a:rPr lang="de-DE" sz="32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Shick-Makaroff, K., Silbernagel, P., Klarenback, S., Lee, L., </a:t>
            </a:r>
            <a:r>
              <a:rPr lang="de-DE" sz="32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Kwon, J.-Y</a:t>
            </a:r>
            <a:r>
              <a:rPr lang="de-DE" sz="32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.,Sawatzky, R (Accepted). </a:t>
            </a:r>
            <a:r>
              <a:rPr lang="en-CA" sz="3200" dirty="0">
                <a:solidFill>
                  <a:schemeClr val="accent2"/>
                </a:solidFill>
                <a:latin typeface="Times New Roman" panose="02020603050405020304" pitchFamily="18" charset="0"/>
                <a:ea typeface="DengXian" panose="02010600030101010101" pitchFamily="2" charset="-122"/>
                <a:cs typeface="Times New Roman" panose="02020603050405020304" pitchFamily="18" charset="0"/>
              </a:rPr>
              <a:t>PRO workshops for multidisciplinary clinicians in home dialysis</a:t>
            </a:r>
            <a:r>
              <a:rPr lang="en-CA" sz="32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Annual Conference of the International Society for Quality of Life Research.</a:t>
            </a:r>
          </a:p>
          <a:p>
            <a:pPr>
              <a:lnSpc>
                <a:spcPct val="107000"/>
              </a:lnSpc>
              <a:spcBef>
                <a:spcPts val="0"/>
              </a:spcBef>
              <a:spcAft>
                <a:spcPts val="800"/>
              </a:spcAft>
            </a:pPr>
            <a:r>
              <a:rPr lang="de-DE" sz="32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Sawatzky, R., </a:t>
            </a:r>
            <a:r>
              <a:rPr lang="de-DE" sz="32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Kwon, J.-Y</a:t>
            </a:r>
            <a:r>
              <a:rPr lang="de-DE" sz="32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and the Response Shift in Sync Working Group (Accepted). </a:t>
            </a:r>
            <a:r>
              <a:rPr lang="en-CA" sz="3200" dirty="0">
                <a:solidFill>
                  <a:schemeClr val="accent2"/>
                </a:solidFill>
                <a:latin typeface="Times New Roman" panose="02020603050405020304" pitchFamily="18" charset="0"/>
                <a:ea typeface="DengXian" panose="02010600030101010101" pitchFamily="2" charset="-122"/>
                <a:cs typeface="Times New Roman" panose="02020603050405020304" pitchFamily="18" charset="0"/>
              </a:rPr>
              <a:t>Implications of response shift for micro, meso, and macro healthcare decision making using patient-reported outcomes</a:t>
            </a:r>
            <a:r>
              <a:rPr lang="en-CA" sz="32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Annual Conference of the International Society for Quality of Life Research.</a:t>
            </a:r>
            <a:endParaRPr lang="en-US" sz="3200" dirty="0">
              <a:solidFill>
                <a:srgbClr val="000000"/>
              </a:solidFill>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0"/>
              </a:spcBef>
              <a:spcAft>
                <a:spcPts val="800"/>
              </a:spcAft>
            </a:pPr>
            <a:endParaRPr lang="en-CA" sz="30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a:lnSpc>
                <a:spcPct val="107000"/>
              </a:lnSpc>
              <a:spcBef>
                <a:spcPts val="0"/>
              </a:spcBef>
              <a:spcAft>
                <a:spcPts val="800"/>
              </a:spcAft>
            </a:pPr>
            <a:endPar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a:lnSpc>
                <a:spcPct val="107000"/>
              </a:lnSpc>
              <a:spcBef>
                <a:spcPts val="0"/>
              </a:spcBef>
              <a:spcAft>
                <a:spcPts val="800"/>
              </a:spcAft>
            </a:pPr>
            <a:endParaRPr lang="en-CA" sz="30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a:lnSpc>
                <a:spcPct val="107000"/>
              </a:lnSpc>
              <a:spcBef>
                <a:spcPts val="0"/>
              </a:spcBef>
              <a:spcAft>
                <a:spcPts val="800"/>
              </a:spcAft>
            </a:pPr>
            <a:endParaRPr lang="en-CA" sz="3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2612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3" y="1050340"/>
            <a:ext cx="16691969" cy="1097922"/>
          </a:xfrm>
        </p:spPr>
        <p:txBody>
          <a:bodyPr/>
          <a:lstStyle/>
          <a:p>
            <a:pPr algn="ctr"/>
            <a:r>
              <a:rPr lang="en-US" sz="8000" dirty="0">
                <a:solidFill>
                  <a:schemeClr val="accent2"/>
                </a:solidFill>
              </a:rPr>
              <a:t>Summary</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33</a:t>
            </a:fld>
            <a:endParaRPr lang="en-US" dirty="0"/>
          </a:p>
        </p:txBody>
      </p:sp>
      <p:sp>
        <p:nvSpPr>
          <p:cNvPr id="5" name="Content Placeholder 2">
            <a:extLst>
              <a:ext uri="{FF2B5EF4-FFF2-40B4-BE49-F238E27FC236}">
                <a16:creationId xmlns:a16="http://schemas.microsoft.com/office/drawing/2014/main" id="{D9AA5C35-E1BE-4CF7-9753-4B1FBCA97A1A}"/>
              </a:ext>
            </a:extLst>
          </p:cNvPr>
          <p:cNvSpPr txBox="1">
            <a:spLocks/>
          </p:cNvSpPr>
          <p:nvPr/>
        </p:nvSpPr>
        <p:spPr>
          <a:xfrm>
            <a:off x="781226" y="2646045"/>
            <a:ext cx="16691969" cy="582418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US" sz="2500" dirty="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695595E-D214-4BB5-890A-6BB2D4D926AC}"/>
              </a:ext>
            </a:extLst>
          </p:cNvPr>
          <p:cNvSpPr txBox="1"/>
          <p:nvPr/>
        </p:nvSpPr>
        <p:spPr>
          <a:xfrm>
            <a:off x="1342794" y="2148262"/>
            <a:ext cx="15410568" cy="5292796"/>
          </a:xfrm>
          <a:prstGeom prst="rect">
            <a:avLst/>
          </a:prstGeom>
          <a:noFill/>
        </p:spPr>
        <p:txBody>
          <a:bodyPr wrap="square" rtlCol="0">
            <a:spAutoFit/>
          </a:bodyPr>
          <a:lstStyle/>
          <a:p>
            <a:pPr>
              <a:lnSpc>
                <a:spcPct val="107000"/>
              </a:lnSpc>
              <a:spcBef>
                <a:spcPts val="0"/>
              </a:spcBef>
              <a:spcAft>
                <a:spcPts val="800"/>
              </a:spcAft>
            </a:pPr>
            <a:r>
              <a:rPr lang="en-US" sz="35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Research program</a:t>
            </a:r>
          </a:p>
          <a:p>
            <a:pPr marL="457200" indent="-457200">
              <a:lnSpc>
                <a:spcPct val="107000"/>
              </a:lnSpc>
              <a:spcBef>
                <a:spcPts val="0"/>
              </a:spcBef>
              <a:spcAft>
                <a:spcPts val="800"/>
              </a:spcAft>
              <a:buFont typeface="Arial" panose="020B0604020202020204" pitchFamily="34" charset="0"/>
              <a:buChar char="•"/>
            </a:pPr>
            <a:r>
              <a:rPr lang="en-US" sz="35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PROs can provide unique insights that can help transform healthcare on what matters most to patients</a:t>
            </a:r>
          </a:p>
          <a:p>
            <a:pPr marL="457200" indent="-457200">
              <a:lnSpc>
                <a:spcPct val="107000"/>
              </a:lnSpc>
              <a:spcBef>
                <a:spcPts val="0"/>
              </a:spcBef>
              <a:spcAft>
                <a:spcPts val="800"/>
              </a:spcAft>
              <a:buFont typeface="Arial" panose="020B0604020202020204" pitchFamily="34" charset="0"/>
              <a:buChar char="•"/>
            </a:pPr>
            <a:r>
              <a:rPr lang="en-US" sz="35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It provides more visibility to nursing work and better individualizes patient care </a:t>
            </a:r>
          </a:p>
          <a:p>
            <a:pPr marL="457200" indent="-457200">
              <a:lnSpc>
                <a:spcPct val="107000"/>
              </a:lnSpc>
              <a:spcBef>
                <a:spcPts val="0"/>
              </a:spcBef>
              <a:spcAft>
                <a:spcPts val="800"/>
              </a:spcAft>
              <a:buFont typeface="Arial" panose="020B0604020202020204" pitchFamily="34" charset="0"/>
              <a:buChar char="•"/>
            </a:pPr>
            <a:endParaRPr lang="en-US" sz="3500" dirty="0">
              <a:solidFill>
                <a:srgbClr val="000000"/>
              </a:solidFill>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0"/>
              </a:spcBef>
              <a:spcAft>
                <a:spcPts val="800"/>
              </a:spcAft>
            </a:pPr>
            <a:r>
              <a:rPr lang="en-US" sz="35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Teaching</a:t>
            </a:r>
          </a:p>
          <a:p>
            <a:pPr marL="457200" indent="-457200">
              <a:lnSpc>
                <a:spcPct val="107000"/>
              </a:lnSpc>
              <a:spcBef>
                <a:spcPts val="0"/>
              </a:spcBef>
              <a:spcAft>
                <a:spcPts val="800"/>
              </a:spcAft>
              <a:buFont typeface="Arial" panose="020B0604020202020204" pitchFamily="34" charset="0"/>
              <a:buChar char="•"/>
            </a:pPr>
            <a:r>
              <a:rPr lang="en-US" sz="35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Equip nurses with competencies for the meaningful analysis and use of PROs</a:t>
            </a:r>
          </a:p>
          <a:p>
            <a:pPr marL="457200" indent="-457200">
              <a:lnSpc>
                <a:spcPct val="107000"/>
              </a:lnSpc>
              <a:spcBef>
                <a:spcPts val="0"/>
              </a:spcBef>
              <a:spcAft>
                <a:spcPts val="800"/>
              </a:spcAft>
              <a:buFont typeface="Arial" panose="020B0604020202020204" pitchFamily="34" charset="0"/>
              <a:buChar char="•"/>
            </a:pPr>
            <a:r>
              <a:rPr lang="en-US" sz="35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Position nursing graduates in leadership roles for health system change</a:t>
            </a:r>
            <a:endParaRPr lang="en-US" sz="35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4997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06721" y="2386771"/>
            <a:ext cx="16274557" cy="1097922"/>
          </a:xfrm>
        </p:spPr>
        <p:txBody>
          <a:bodyPr/>
          <a:lstStyle/>
          <a:p>
            <a:pPr algn="ctr"/>
            <a:r>
              <a:rPr lang="en-US" sz="8000" dirty="0">
                <a:solidFill>
                  <a:schemeClr val="accent2"/>
                </a:solidFill>
              </a:rPr>
              <a:t>Thank You!</a:t>
            </a:r>
            <a:br>
              <a:rPr lang="en-US" sz="8000" dirty="0">
                <a:solidFill>
                  <a:schemeClr val="accent2"/>
                </a:solidFill>
              </a:rPr>
            </a:br>
            <a:br>
              <a:rPr lang="en-US" sz="8000" dirty="0">
                <a:solidFill>
                  <a:schemeClr val="accent2"/>
                </a:solidFill>
              </a:rPr>
            </a:br>
            <a:br>
              <a:rPr lang="en-US" sz="8000" dirty="0">
                <a:solidFill>
                  <a:schemeClr val="accent2"/>
                </a:solidFill>
              </a:rPr>
            </a:br>
            <a:r>
              <a:rPr lang="en-US" sz="6600" dirty="0">
                <a:solidFill>
                  <a:schemeClr val="accent2"/>
                </a:solidFill>
              </a:rPr>
              <a:t>Questions</a:t>
            </a:r>
            <a:r>
              <a:rPr lang="en-US" sz="8000" dirty="0">
                <a:solidFill>
                  <a:schemeClr val="accent2"/>
                </a:solidFill>
              </a:rPr>
              <a:t>?</a:t>
            </a:r>
            <a:br>
              <a:rPr lang="en-US" sz="8000" dirty="0">
                <a:solidFill>
                  <a:schemeClr val="accent2"/>
                </a:solidFill>
              </a:rPr>
            </a:br>
            <a:endParaRPr lang="en-US" sz="8000" dirty="0">
              <a:solidFill>
                <a:schemeClr val="accent2"/>
              </a:solidFill>
            </a:endParaRP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25252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1FBE92-A4CA-4828-969F-3F2AB47A76FD}"/>
              </a:ext>
            </a:extLst>
          </p:cNvPr>
          <p:cNvSpPr>
            <a:spLocks noGrp="1"/>
          </p:cNvSpPr>
          <p:nvPr>
            <p:ph type="body" sz="quarter" idx="10"/>
          </p:nvPr>
        </p:nvSpPr>
        <p:spPr>
          <a:xfrm>
            <a:off x="912841" y="2830095"/>
            <a:ext cx="16462318" cy="5486400"/>
          </a:xfrm>
        </p:spPr>
        <p:txBody>
          <a:bodyPr/>
          <a:lstStyle/>
          <a:p>
            <a:endParaRPr lang="en-US" sz="3500" i="1" dirty="0">
              <a:solidFill>
                <a:schemeClr val="tx1"/>
              </a:solidFill>
            </a:endParaRPr>
          </a:p>
          <a:p>
            <a:endParaRPr lang="en-US" sz="3500" b="1" dirty="0">
              <a:solidFill>
                <a:schemeClr val="tx1"/>
              </a:solidFill>
            </a:endParaRPr>
          </a:p>
          <a:p>
            <a:endParaRPr lang="en-US" sz="3500" i="1" dirty="0">
              <a:solidFill>
                <a:schemeClr val="tx1"/>
              </a:solidFill>
            </a:endParaRP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4</a:t>
            </a:fld>
            <a:endParaRPr lang="en-US" dirty="0"/>
          </a:p>
        </p:txBody>
      </p:sp>
      <p:sp>
        <p:nvSpPr>
          <p:cNvPr id="7" name="Title 1">
            <a:extLst>
              <a:ext uri="{FF2B5EF4-FFF2-40B4-BE49-F238E27FC236}">
                <a16:creationId xmlns:a16="http://schemas.microsoft.com/office/drawing/2014/main" id="{B818CB4C-FA5A-42AF-8114-93A2F6AB4F6B}"/>
              </a:ext>
            </a:extLst>
          </p:cNvPr>
          <p:cNvSpPr txBox="1">
            <a:spLocks/>
          </p:cNvSpPr>
          <p:nvPr/>
        </p:nvSpPr>
        <p:spPr>
          <a:xfrm>
            <a:off x="1029974" y="1050340"/>
            <a:ext cx="16105086" cy="1097922"/>
          </a:xfrm>
          <a:prstGeom prst="rect">
            <a:avLst/>
          </a:prstGeom>
        </p:spPr>
        <p:txBody>
          <a:bodyPr/>
          <a:lstStyle>
            <a:lvl1pPr algn="l" defTabSz="914324" rtl="0" eaLnBrk="1" fontAlgn="base" hangingPunct="1">
              <a:lnSpc>
                <a:spcPct val="80000"/>
              </a:lnSpc>
              <a:spcBef>
                <a:spcPct val="0"/>
              </a:spcBef>
              <a:spcAft>
                <a:spcPct val="0"/>
              </a:spcAft>
              <a:tabLst>
                <a:tab pos="952373" algn="l"/>
              </a:tabLst>
              <a:defRPr lang="en-US" sz="9000" b="1" i="0" kern="1200" cap="none" baseline="0" dirty="0">
                <a:solidFill>
                  <a:srgbClr val="002859"/>
                </a:solidFill>
                <a:latin typeface="Calibri Light"/>
                <a:ea typeface="ＭＳ Ｐゴシック" charset="0"/>
                <a:cs typeface="Calibri Light"/>
              </a:defRPr>
            </a:lvl1pPr>
            <a:lvl2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2pPr>
            <a:lvl3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3pPr>
            <a:lvl4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4pPr>
            <a:lvl5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5pPr>
            <a:lvl6pPr marL="914324"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6pPr>
            <a:lvl7pPr marL="1828648"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7pPr>
            <a:lvl8pPr marL="2742971"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8pPr>
            <a:lvl9pPr marL="3657295"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9pPr>
          </a:lstStyle>
          <a:p>
            <a:pPr algn="ctr"/>
            <a:r>
              <a:rPr lang="en-US" sz="8000" dirty="0">
                <a:solidFill>
                  <a:schemeClr val="tx1"/>
                </a:solidFill>
              </a:rPr>
              <a:t>    </a:t>
            </a:r>
            <a:r>
              <a:rPr lang="en-US" sz="8000" dirty="0" err="1">
                <a:solidFill>
                  <a:schemeClr val="tx1"/>
                </a:solidFill>
              </a:rPr>
              <a:t>Lekwungen</a:t>
            </a:r>
            <a:r>
              <a:rPr lang="en-US" sz="8000" dirty="0">
                <a:solidFill>
                  <a:schemeClr val="tx1"/>
                </a:solidFill>
              </a:rPr>
              <a:t> peoples</a:t>
            </a:r>
          </a:p>
        </p:txBody>
      </p:sp>
      <p:pic>
        <p:nvPicPr>
          <p:cNvPr id="12" name="Content Placeholder 3">
            <a:extLst>
              <a:ext uri="{FF2B5EF4-FFF2-40B4-BE49-F238E27FC236}">
                <a16:creationId xmlns:a16="http://schemas.microsoft.com/office/drawing/2014/main" id="{98DF28D9-149D-47B9-8176-6B4F1D07BEF1}"/>
              </a:ext>
            </a:extLst>
          </p:cNvPr>
          <p:cNvPicPr>
            <a:picLocks noChangeAspect="1"/>
          </p:cNvPicPr>
          <p:nvPr/>
        </p:nvPicPr>
        <p:blipFill>
          <a:blip r:embed="rId3"/>
          <a:stretch>
            <a:fillRect/>
          </a:stretch>
        </p:blipFill>
        <p:spPr>
          <a:xfrm>
            <a:off x="3086100" y="2148263"/>
            <a:ext cx="12487276" cy="7186074"/>
          </a:xfrm>
          <a:prstGeom prst="rect">
            <a:avLst/>
          </a:prstGeom>
        </p:spPr>
      </p:pic>
    </p:spTree>
    <p:extLst>
      <p:ext uri="{BB962C8B-B14F-4D97-AF65-F5344CB8AC3E}">
        <p14:creationId xmlns:p14="http://schemas.microsoft.com/office/powerpoint/2010/main" val="314931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1FBE92-A4CA-4828-969F-3F2AB47A76FD}"/>
              </a:ext>
            </a:extLst>
          </p:cNvPr>
          <p:cNvSpPr>
            <a:spLocks noGrp="1"/>
          </p:cNvSpPr>
          <p:nvPr>
            <p:ph type="body" sz="quarter" idx="10"/>
          </p:nvPr>
        </p:nvSpPr>
        <p:spPr>
          <a:xfrm>
            <a:off x="912841" y="2830095"/>
            <a:ext cx="16462318" cy="5486400"/>
          </a:xfrm>
        </p:spPr>
        <p:txBody>
          <a:bodyPr/>
          <a:lstStyle/>
          <a:p>
            <a:r>
              <a:rPr lang="en-US" sz="3500" b="1" dirty="0">
                <a:solidFill>
                  <a:schemeClr val="tx1"/>
                </a:solidFill>
              </a:rPr>
              <a:t>MSN, UBC	 </a:t>
            </a:r>
            <a:r>
              <a:rPr lang="en-US" sz="3500" dirty="0">
                <a:solidFill>
                  <a:schemeClr val="tx1"/>
                </a:solidFill>
              </a:rPr>
              <a:t>(2014)	</a:t>
            </a:r>
            <a:r>
              <a:rPr lang="en-US" sz="3500" b="1" dirty="0">
                <a:solidFill>
                  <a:schemeClr val="tx1"/>
                </a:solidFill>
              </a:rPr>
              <a:t>	</a:t>
            </a:r>
          </a:p>
          <a:p>
            <a:pPr marL="457200" indent="-457200">
              <a:buFont typeface="Arial" panose="020B0604020202020204" pitchFamily="34" charset="0"/>
              <a:buChar char="•"/>
            </a:pPr>
            <a:r>
              <a:rPr lang="en-US" sz="3500" dirty="0">
                <a:solidFill>
                  <a:schemeClr val="tx1"/>
                </a:solidFill>
              </a:rPr>
              <a:t>Thesis title: </a:t>
            </a:r>
            <a:r>
              <a:rPr lang="en-US" sz="3500" i="1" dirty="0">
                <a:solidFill>
                  <a:schemeClr val="tx1"/>
                </a:solidFill>
              </a:rPr>
              <a:t>Heterosexual gender relations and fatherhood: perceptions of new fathers who smoke</a:t>
            </a:r>
          </a:p>
          <a:p>
            <a:endParaRPr lang="en-US" sz="3500" i="1" dirty="0">
              <a:solidFill>
                <a:schemeClr val="tx1"/>
              </a:solidFill>
            </a:endParaRPr>
          </a:p>
          <a:p>
            <a:r>
              <a:rPr lang="en-US" sz="3500" b="1" dirty="0">
                <a:solidFill>
                  <a:schemeClr val="tx1"/>
                </a:solidFill>
              </a:rPr>
              <a:t>PhD in Nursing, UBC	</a:t>
            </a:r>
            <a:r>
              <a:rPr lang="en-US" sz="3500" dirty="0">
                <a:solidFill>
                  <a:schemeClr val="tx1"/>
                </a:solidFill>
              </a:rPr>
              <a:t>(2020)</a:t>
            </a:r>
          </a:p>
          <a:p>
            <a:r>
              <a:rPr lang="en-US" sz="3500" dirty="0">
                <a:solidFill>
                  <a:schemeClr val="tx1"/>
                </a:solidFill>
              </a:rPr>
              <a:t>Measurement, Evaluation, and Research Methodology (certification), Faculty of Education</a:t>
            </a:r>
          </a:p>
          <a:p>
            <a:pPr marL="457200" indent="-457200">
              <a:buFont typeface="Arial" panose="020B0604020202020204" pitchFamily="34" charset="0"/>
              <a:buChar char="•"/>
            </a:pPr>
            <a:r>
              <a:rPr lang="en-US" sz="3500" dirty="0">
                <a:solidFill>
                  <a:schemeClr val="tx1"/>
                </a:solidFill>
              </a:rPr>
              <a:t>Dissertation title: </a:t>
            </a:r>
            <a:r>
              <a:rPr lang="en-US" sz="3500" i="1" dirty="0">
                <a:solidFill>
                  <a:schemeClr val="tx1"/>
                </a:solidFill>
              </a:rPr>
              <a:t>The utility of atrial fibrillation clinical registry data in the modelling of change in patient-reported outcomes </a:t>
            </a:r>
            <a:endParaRPr lang="en-US" sz="3500" b="1" dirty="0">
              <a:solidFill>
                <a:schemeClr val="tx1"/>
              </a:solidFill>
            </a:endParaRPr>
          </a:p>
          <a:p>
            <a:endParaRPr lang="en-US" sz="3500" b="1" dirty="0">
              <a:solidFill>
                <a:schemeClr val="tx1"/>
              </a:solidFill>
            </a:endParaRPr>
          </a:p>
          <a:p>
            <a:endParaRPr lang="en-US" sz="3500" i="1" dirty="0">
              <a:solidFill>
                <a:schemeClr val="tx1"/>
              </a:solidFill>
            </a:endParaRPr>
          </a:p>
          <a:p>
            <a:endParaRPr lang="en-US" sz="3500" b="1" dirty="0">
              <a:solidFill>
                <a:schemeClr val="tx1"/>
              </a:solidFill>
            </a:endParaRPr>
          </a:p>
          <a:p>
            <a:endParaRPr lang="en-US" sz="3500" i="1" dirty="0">
              <a:solidFill>
                <a:schemeClr val="tx1"/>
              </a:solidFill>
            </a:endParaRP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5</a:t>
            </a:fld>
            <a:endParaRPr lang="en-US" dirty="0"/>
          </a:p>
        </p:txBody>
      </p:sp>
      <p:sp>
        <p:nvSpPr>
          <p:cNvPr id="7" name="Title 1">
            <a:extLst>
              <a:ext uri="{FF2B5EF4-FFF2-40B4-BE49-F238E27FC236}">
                <a16:creationId xmlns:a16="http://schemas.microsoft.com/office/drawing/2014/main" id="{B818CB4C-FA5A-42AF-8114-93A2F6AB4F6B}"/>
              </a:ext>
            </a:extLst>
          </p:cNvPr>
          <p:cNvSpPr txBox="1">
            <a:spLocks/>
          </p:cNvSpPr>
          <p:nvPr/>
        </p:nvSpPr>
        <p:spPr>
          <a:xfrm>
            <a:off x="1029974" y="1050340"/>
            <a:ext cx="16105086" cy="1097922"/>
          </a:xfrm>
          <a:prstGeom prst="rect">
            <a:avLst/>
          </a:prstGeom>
        </p:spPr>
        <p:txBody>
          <a:bodyPr/>
          <a:lstStyle>
            <a:lvl1pPr algn="l" defTabSz="914324" rtl="0" eaLnBrk="1" fontAlgn="base" hangingPunct="1">
              <a:lnSpc>
                <a:spcPct val="80000"/>
              </a:lnSpc>
              <a:spcBef>
                <a:spcPct val="0"/>
              </a:spcBef>
              <a:spcAft>
                <a:spcPct val="0"/>
              </a:spcAft>
              <a:tabLst>
                <a:tab pos="952373" algn="l"/>
              </a:tabLst>
              <a:defRPr lang="en-US" sz="9000" b="1" i="0" kern="1200" cap="none" baseline="0" dirty="0">
                <a:solidFill>
                  <a:srgbClr val="002859"/>
                </a:solidFill>
                <a:latin typeface="Calibri Light"/>
                <a:ea typeface="ＭＳ Ｐゴシック" charset="0"/>
                <a:cs typeface="Calibri Light"/>
              </a:defRPr>
            </a:lvl1pPr>
            <a:lvl2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2pPr>
            <a:lvl3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3pPr>
            <a:lvl4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4pPr>
            <a:lvl5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5pPr>
            <a:lvl6pPr marL="914324"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6pPr>
            <a:lvl7pPr marL="1828648"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7pPr>
            <a:lvl8pPr marL="2742971"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8pPr>
            <a:lvl9pPr marL="3657295"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9pPr>
          </a:lstStyle>
          <a:p>
            <a:pPr algn="ctr"/>
            <a:r>
              <a:rPr lang="en-US" sz="8000" dirty="0">
                <a:solidFill>
                  <a:schemeClr val="tx1"/>
                </a:solidFill>
              </a:rPr>
              <a:t>Education</a:t>
            </a:r>
          </a:p>
        </p:txBody>
      </p:sp>
    </p:spTree>
    <p:extLst>
      <p:ext uri="{BB962C8B-B14F-4D97-AF65-F5344CB8AC3E}">
        <p14:creationId xmlns:p14="http://schemas.microsoft.com/office/powerpoint/2010/main" val="58970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1FBE92-A4CA-4828-969F-3F2AB47A76FD}"/>
              </a:ext>
            </a:extLst>
          </p:cNvPr>
          <p:cNvSpPr>
            <a:spLocks noGrp="1"/>
          </p:cNvSpPr>
          <p:nvPr>
            <p:ph type="body" sz="quarter" idx="10"/>
          </p:nvPr>
        </p:nvSpPr>
        <p:spPr>
          <a:xfrm>
            <a:off x="912841" y="2830095"/>
            <a:ext cx="16462318" cy="5486400"/>
          </a:xfrm>
        </p:spPr>
        <p:txBody>
          <a:bodyPr/>
          <a:lstStyle/>
          <a:p>
            <a:r>
              <a:rPr lang="en-US" sz="3500" b="1" dirty="0">
                <a:solidFill>
                  <a:schemeClr val="tx1"/>
                </a:solidFill>
              </a:rPr>
              <a:t>Practicing RN </a:t>
            </a:r>
            <a:r>
              <a:rPr lang="en-US" sz="3500" dirty="0">
                <a:solidFill>
                  <a:schemeClr val="tx1"/>
                </a:solidFill>
              </a:rPr>
              <a:t>(2012–2015)</a:t>
            </a:r>
          </a:p>
          <a:p>
            <a:pPr marL="457200" indent="-457200">
              <a:buFont typeface="Arial" panose="020B0604020202020204" pitchFamily="34" charset="0"/>
              <a:buChar char="•"/>
            </a:pPr>
            <a:r>
              <a:rPr lang="en-US" sz="3500" dirty="0">
                <a:solidFill>
                  <a:schemeClr val="tx1"/>
                </a:solidFill>
              </a:rPr>
              <a:t>Vancouver General Hospital, Neuroscience Unit</a:t>
            </a:r>
          </a:p>
          <a:p>
            <a:pPr marL="457200" indent="-457200">
              <a:buFont typeface="Arial" panose="020B0604020202020204" pitchFamily="34" charset="0"/>
              <a:buChar char="•"/>
            </a:pPr>
            <a:r>
              <a:rPr lang="en-US" sz="3500" dirty="0">
                <a:solidFill>
                  <a:schemeClr val="tx1"/>
                </a:solidFill>
              </a:rPr>
              <a:t>Royal Columbian Hospital, Acute Care for the Elderly Unit </a:t>
            </a:r>
            <a:endParaRPr lang="en-US" sz="3500" b="1" dirty="0">
              <a:solidFill>
                <a:schemeClr val="tx1"/>
              </a:solidFill>
            </a:endParaRPr>
          </a:p>
          <a:p>
            <a:r>
              <a:rPr lang="en-US" sz="3500" b="1" dirty="0">
                <a:solidFill>
                  <a:schemeClr val="tx1"/>
                </a:solidFill>
              </a:rPr>
              <a:t>Instructor</a:t>
            </a:r>
            <a:r>
              <a:rPr lang="en-US" sz="3500" dirty="0">
                <a:solidFill>
                  <a:schemeClr val="tx1"/>
                </a:solidFill>
              </a:rPr>
              <a:t> (2016)</a:t>
            </a:r>
          </a:p>
          <a:p>
            <a:pPr marL="457200" indent="-457200">
              <a:buFont typeface="Arial" panose="020B0604020202020204" pitchFamily="34" charset="0"/>
              <a:buChar char="•"/>
            </a:pPr>
            <a:r>
              <a:rPr lang="en-US" sz="3500" dirty="0" err="1">
                <a:solidFill>
                  <a:schemeClr val="tx1"/>
                </a:solidFill>
              </a:rPr>
              <a:t>Langara</a:t>
            </a:r>
            <a:r>
              <a:rPr lang="en-US" sz="3500" dirty="0">
                <a:solidFill>
                  <a:schemeClr val="tx1"/>
                </a:solidFill>
              </a:rPr>
              <a:t> College, School of Nursing  </a:t>
            </a:r>
            <a:endParaRPr lang="en-US" sz="4100" dirty="0">
              <a:solidFill>
                <a:schemeClr val="tx1"/>
              </a:solidFill>
            </a:endParaRPr>
          </a:p>
          <a:p>
            <a:r>
              <a:rPr lang="en-US" sz="3500" b="1" dirty="0">
                <a:solidFill>
                  <a:schemeClr val="tx1"/>
                </a:solidFill>
              </a:rPr>
              <a:t>Data Analyst </a:t>
            </a:r>
            <a:r>
              <a:rPr lang="en-US" sz="3500" dirty="0">
                <a:solidFill>
                  <a:schemeClr val="tx1"/>
                </a:solidFill>
              </a:rPr>
              <a:t>(2016–2017)</a:t>
            </a:r>
            <a:endParaRPr lang="en-US" sz="3500" b="1" dirty="0">
              <a:solidFill>
                <a:schemeClr val="tx1"/>
              </a:solidFill>
            </a:endParaRPr>
          </a:p>
          <a:p>
            <a:pPr marL="457200" indent="-457200">
              <a:buFont typeface="Arial" panose="020B0604020202020204" pitchFamily="34" charset="0"/>
              <a:buChar char="•"/>
            </a:pPr>
            <a:r>
              <a:rPr lang="en-US" sz="3500" dirty="0">
                <a:solidFill>
                  <a:schemeClr val="tx1"/>
                </a:solidFill>
              </a:rPr>
              <a:t>Cardiac Services BC</a:t>
            </a:r>
          </a:p>
          <a:p>
            <a:r>
              <a:rPr lang="en-US" sz="3500" b="1" dirty="0">
                <a:solidFill>
                  <a:schemeClr val="tx1"/>
                </a:solidFill>
              </a:rPr>
              <a:t>Research Associate &amp; Affiliate </a:t>
            </a:r>
            <a:r>
              <a:rPr lang="en-US" sz="3500" dirty="0">
                <a:solidFill>
                  <a:schemeClr val="tx1"/>
                </a:solidFill>
              </a:rPr>
              <a:t>(2018–Present)</a:t>
            </a:r>
          </a:p>
          <a:p>
            <a:pPr marL="457200" indent="-457200">
              <a:buFont typeface="Arial" panose="020B0604020202020204" pitchFamily="34" charset="0"/>
              <a:buChar char="•"/>
            </a:pPr>
            <a:r>
              <a:rPr lang="en-US" sz="3500" dirty="0">
                <a:solidFill>
                  <a:schemeClr val="tx1"/>
                </a:solidFill>
              </a:rPr>
              <a:t>Trinity Western University  </a:t>
            </a:r>
          </a:p>
          <a:p>
            <a:pPr marL="457200" indent="-457200">
              <a:buFont typeface="Arial" panose="020B0604020202020204" pitchFamily="34" charset="0"/>
              <a:buChar char="•"/>
            </a:pPr>
            <a:r>
              <a:rPr lang="en-US" sz="3500" dirty="0">
                <a:solidFill>
                  <a:schemeClr val="tx1"/>
                </a:solidFill>
              </a:rPr>
              <a:t>Centre for Health Evaluation &amp; Outcome Sciences</a:t>
            </a:r>
          </a:p>
          <a:p>
            <a:endParaRPr lang="en-US" sz="3500" b="1" dirty="0">
              <a:solidFill>
                <a:schemeClr val="tx1"/>
              </a:solidFill>
            </a:endParaRPr>
          </a:p>
          <a:p>
            <a:endParaRPr lang="en-US" sz="3500" b="1" dirty="0">
              <a:solidFill>
                <a:schemeClr val="tx1"/>
              </a:solidFill>
            </a:endParaRPr>
          </a:p>
          <a:p>
            <a:endParaRPr lang="en-US" sz="3500" i="1" dirty="0">
              <a:solidFill>
                <a:schemeClr val="tx1"/>
              </a:solidFill>
            </a:endParaRP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6</a:t>
            </a:fld>
            <a:endParaRPr lang="en-US" dirty="0"/>
          </a:p>
        </p:txBody>
      </p:sp>
      <p:sp>
        <p:nvSpPr>
          <p:cNvPr id="7" name="Title 1">
            <a:extLst>
              <a:ext uri="{FF2B5EF4-FFF2-40B4-BE49-F238E27FC236}">
                <a16:creationId xmlns:a16="http://schemas.microsoft.com/office/drawing/2014/main" id="{B818CB4C-FA5A-42AF-8114-93A2F6AB4F6B}"/>
              </a:ext>
            </a:extLst>
          </p:cNvPr>
          <p:cNvSpPr txBox="1">
            <a:spLocks/>
          </p:cNvSpPr>
          <p:nvPr/>
        </p:nvSpPr>
        <p:spPr>
          <a:xfrm>
            <a:off x="1029974" y="1050340"/>
            <a:ext cx="16105086" cy="1097922"/>
          </a:xfrm>
          <a:prstGeom prst="rect">
            <a:avLst/>
          </a:prstGeom>
        </p:spPr>
        <p:txBody>
          <a:bodyPr/>
          <a:lstStyle>
            <a:lvl1pPr algn="l" defTabSz="914324" rtl="0" eaLnBrk="1" fontAlgn="base" hangingPunct="1">
              <a:lnSpc>
                <a:spcPct val="80000"/>
              </a:lnSpc>
              <a:spcBef>
                <a:spcPct val="0"/>
              </a:spcBef>
              <a:spcAft>
                <a:spcPct val="0"/>
              </a:spcAft>
              <a:tabLst>
                <a:tab pos="952373" algn="l"/>
              </a:tabLst>
              <a:defRPr lang="en-US" sz="9000" b="1" i="0" kern="1200" cap="none" baseline="0" dirty="0">
                <a:solidFill>
                  <a:srgbClr val="002859"/>
                </a:solidFill>
                <a:latin typeface="Calibri Light"/>
                <a:ea typeface="ＭＳ Ｐゴシック" charset="0"/>
                <a:cs typeface="Calibri Light"/>
              </a:defRPr>
            </a:lvl1pPr>
            <a:lvl2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2pPr>
            <a:lvl3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3pPr>
            <a:lvl4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4pPr>
            <a:lvl5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5pPr>
            <a:lvl6pPr marL="914324"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6pPr>
            <a:lvl7pPr marL="1828648"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7pPr>
            <a:lvl8pPr marL="2742971"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8pPr>
            <a:lvl9pPr marL="3657295"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9pPr>
          </a:lstStyle>
          <a:p>
            <a:pPr algn="ctr"/>
            <a:r>
              <a:rPr lang="en-US" sz="8000" dirty="0">
                <a:solidFill>
                  <a:schemeClr val="tx1"/>
                </a:solidFill>
              </a:rPr>
              <a:t>Employment</a:t>
            </a:r>
          </a:p>
        </p:txBody>
      </p:sp>
    </p:spTree>
    <p:extLst>
      <p:ext uri="{BB962C8B-B14F-4D97-AF65-F5344CB8AC3E}">
        <p14:creationId xmlns:p14="http://schemas.microsoft.com/office/powerpoint/2010/main" val="125327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1FBE92-A4CA-4828-969F-3F2AB47A76FD}"/>
              </a:ext>
            </a:extLst>
          </p:cNvPr>
          <p:cNvSpPr>
            <a:spLocks noGrp="1"/>
          </p:cNvSpPr>
          <p:nvPr>
            <p:ph type="body" sz="quarter" idx="10"/>
          </p:nvPr>
        </p:nvSpPr>
        <p:spPr>
          <a:xfrm>
            <a:off x="912841" y="2536181"/>
            <a:ext cx="16462318" cy="6674853"/>
          </a:xfrm>
        </p:spPr>
        <p:txBody>
          <a:bodyPr/>
          <a:lstStyle/>
          <a:p>
            <a:r>
              <a:rPr lang="en-US" sz="3500" b="1" dirty="0">
                <a:solidFill>
                  <a:schemeClr val="tx1"/>
                </a:solidFill>
              </a:rPr>
              <a:t>Program Development Committee</a:t>
            </a:r>
            <a:r>
              <a:rPr lang="en-US" sz="3500" dirty="0">
                <a:solidFill>
                  <a:schemeClr val="tx1"/>
                </a:solidFill>
              </a:rPr>
              <a:t> (2009–2010)</a:t>
            </a:r>
          </a:p>
          <a:p>
            <a:pPr marL="457200" indent="-457200">
              <a:buFont typeface="Arial" panose="020B0604020202020204" pitchFamily="34" charset="0"/>
              <a:buChar char="•"/>
            </a:pPr>
            <a:r>
              <a:rPr lang="en-US" sz="3500" dirty="0">
                <a:solidFill>
                  <a:schemeClr val="tx1"/>
                </a:solidFill>
              </a:rPr>
              <a:t>UBC International Peer Program</a:t>
            </a:r>
          </a:p>
          <a:p>
            <a:r>
              <a:rPr lang="en-US" sz="3500" b="1" dirty="0">
                <a:solidFill>
                  <a:schemeClr val="tx1"/>
                </a:solidFill>
              </a:rPr>
              <a:t>Interprofessional Advisory Group </a:t>
            </a:r>
            <a:r>
              <a:rPr lang="en-US" sz="3500" dirty="0">
                <a:solidFill>
                  <a:schemeClr val="tx1"/>
                </a:solidFill>
              </a:rPr>
              <a:t>(2010–2012)</a:t>
            </a:r>
            <a:endParaRPr lang="en-US" sz="3500" b="1" dirty="0">
              <a:solidFill>
                <a:schemeClr val="tx1"/>
              </a:solidFill>
            </a:endParaRPr>
          </a:p>
          <a:p>
            <a:pPr marL="457200" indent="-457200">
              <a:buFont typeface="Arial" panose="020B0604020202020204" pitchFamily="34" charset="0"/>
              <a:buChar char="•"/>
            </a:pPr>
            <a:r>
              <a:rPr lang="en-US" sz="3500" dirty="0">
                <a:solidFill>
                  <a:schemeClr val="tx1"/>
                </a:solidFill>
              </a:rPr>
              <a:t>UBC College of Health Disciplines</a:t>
            </a:r>
          </a:p>
          <a:p>
            <a:r>
              <a:rPr lang="en-US" sz="3500" b="1" dirty="0">
                <a:solidFill>
                  <a:schemeClr val="tx1"/>
                </a:solidFill>
              </a:rPr>
              <a:t>Founding Editor-in-Chief </a:t>
            </a:r>
            <a:r>
              <a:rPr lang="en-US" sz="3500" dirty="0">
                <a:solidFill>
                  <a:schemeClr val="tx1"/>
                </a:solidFill>
              </a:rPr>
              <a:t>(2012–2017)</a:t>
            </a:r>
            <a:endParaRPr lang="en-US" sz="3500" b="1" dirty="0">
              <a:solidFill>
                <a:schemeClr val="tx1"/>
              </a:solidFill>
            </a:endParaRPr>
          </a:p>
          <a:p>
            <a:pPr marL="457200" indent="-457200">
              <a:buFont typeface="Arial" panose="020B0604020202020204" pitchFamily="34" charset="0"/>
              <a:buChar char="•"/>
            </a:pPr>
            <a:r>
              <a:rPr lang="en-US" sz="3500" dirty="0">
                <a:solidFill>
                  <a:schemeClr val="tx1"/>
                </a:solidFill>
              </a:rPr>
              <a:t>Health Professional Student Journal</a:t>
            </a:r>
          </a:p>
          <a:p>
            <a:r>
              <a:rPr lang="en-US" sz="3500" b="1" dirty="0">
                <a:solidFill>
                  <a:schemeClr val="tx1"/>
                </a:solidFill>
              </a:rPr>
              <a:t>Scholarship of Teaching and Research Committee </a:t>
            </a:r>
            <a:r>
              <a:rPr lang="en-US" sz="3500" dirty="0">
                <a:solidFill>
                  <a:schemeClr val="tx1"/>
                </a:solidFill>
              </a:rPr>
              <a:t>(2015–2016)</a:t>
            </a:r>
          </a:p>
          <a:p>
            <a:pPr marL="457200" indent="-457200">
              <a:buFont typeface="Arial" panose="020B0604020202020204" pitchFamily="34" charset="0"/>
              <a:buChar char="•"/>
            </a:pPr>
            <a:r>
              <a:rPr lang="en-US" sz="3500" dirty="0">
                <a:solidFill>
                  <a:schemeClr val="tx1"/>
                </a:solidFill>
              </a:rPr>
              <a:t>UBC, School of Nursing</a:t>
            </a:r>
            <a:endParaRPr lang="en-US" sz="3500" b="1" dirty="0">
              <a:solidFill>
                <a:schemeClr val="tx1"/>
              </a:solidFill>
            </a:endParaRPr>
          </a:p>
          <a:p>
            <a:r>
              <a:rPr lang="en-US" sz="3500" b="1" dirty="0">
                <a:solidFill>
                  <a:schemeClr val="tx1"/>
                </a:solidFill>
              </a:rPr>
              <a:t>Journal Reviewer</a:t>
            </a:r>
            <a:r>
              <a:rPr lang="en-US" sz="3500" dirty="0">
                <a:solidFill>
                  <a:schemeClr val="tx1"/>
                </a:solidFill>
              </a:rPr>
              <a:t> (2015–present)</a:t>
            </a:r>
          </a:p>
          <a:p>
            <a:pPr marL="457200" indent="-457200">
              <a:buFont typeface="Arial" panose="020B0604020202020204" pitchFamily="34" charset="0"/>
              <a:buChar char="•"/>
            </a:pPr>
            <a:r>
              <a:rPr lang="en-US" sz="3500" dirty="0">
                <a:solidFill>
                  <a:schemeClr val="tx1"/>
                </a:solidFill>
              </a:rPr>
              <a:t>Quality of Life Research, Nursing Inquiry, American Journal of Men’s Health </a:t>
            </a:r>
            <a:endParaRPr lang="en-US" sz="3500" b="1" dirty="0">
              <a:solidFill>
                <a:schemeClr val="tx1"/>
              </a:solidFill>
            </a:endParaRPr>
          </a:p>
          <a:p>
            <a:endParaRPr lang="en-US" sz="3500" b="1" dirty="0">
              <a:solidFill>
                <a:schemeClr val="tx1"/>
              </a:solidFill>
            </a:endParaRPr>
          </a:p>
          <a:p>
            <a:endParaRPr lang="en-US" sz="3500" i="1" dirty="0">
              <a:solidFill>
                <a:schemeClr val="tx1"/>
              </a:solidFill>
            </a:endParaRP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7</a:t>
            </a:fld>
            <a:endParaRPr lang="en-US" dirty="0"/>
          </a:p>
        </p:txBody>
      </p:sp>
      <p:sp>
        <p:nvSpPr>
          <p:cNvPr id="7" name="Title 1">
            <a:extLst>
              <a:ext uri="{FF2B5EF4-FFF2-40B4-BE49-F238E27FC236}">
                <a16:creationId xmlns:a16="http://schemas.microsoft.com/office/drawing/2014/main" id="{B818CB4C-FA5A-42AF-8114-93A2F6AB4F6B}"/>
              </a:ext>
            </a:extLst>
          </p:cNvPr>
          <p:cNvSpPr txBox="1">
            <a:spLocks/>
          </p:cNvSpPr>
          <p:nvPr/>
        </p:nvSpPr>
        <p:spPr>
          <a:xfrm>
            <a:off x="1029974" y="1050340"/>
            <a:ext cx="16105086" cy="1097922"/>
          </a:xfrm>
          <a:prstGeom prst="rect">
            <a:avLst/>
          </a:prstGeom>
        </p:spPr>
        <p:txBody>
          <a:bodyPr/>
          <a:lstStyle>
            <a:lvl1pPr algn="l" defTabSz="914324" rtl="0" eaLnBrk="1" fontAlgn="base" hangingPunct="1">
              <a:lnSpc>
                <a:spcPct val="80000"/>
              </a:lnSpc>
              <a:spcBef>
                <a:spcPct val="0"/>
              </a:spcBef>
              <a:spcAft>
                <a:spcPct val="0"/>
              </a:spcAft>
              <a:tabLst>
                <a:tab pos="952373" algn="l"/>
              </a:tabLst>
              <a:defRPr lang="en-US" sz="9000" b="1" i="0" kern="1200" cap="none" baseline="0" dirty="0">
                <a:solidFill>
                  <a:srgbClr val="002859"/>
                </a:solidFill>
                <a:latin typeface="Calibri Light"/>
                <a:ea typeface="ＭＳ Ｐゴシック" charset="0"/>
                <a:cs typeface="Calibri Light"/>
              </a:defRPr>
            </a:lvl1pPr>
            <a:lvl2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2pPr>
            <a:lvl3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3pPr>
            <a:lvl4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4pPr>
            <a:lvl5pPr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5pPr>
            <a:lvl6pPr marL="914324"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6pPr>
            <a:lvl7pPr marL="1828648"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7pPr>
            <a:lvl8pPr marL="2742971"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8pPr>
            <a:lvl9pPr marL="3657295" algn="ctr" defTabSz="914324" rtl="0" eaLnBrk="1" fontAlgn="base" hangingPunct="1">
              <a:spcBef>
                <a:spcPct val="0"/>
              </a:spcBef>
              <a:spcAft>
                <a:spcPct val="0"/>
              </a:spcAft>
              <a:defRPr sz="8800">
                <a:solidFill>
                  <a:schemeClr val="tx1"/>
                </a:solidFill>
                <a:latin typeface="Calibri" charset="0"/>
                <a:ea typeface="ＭＳ Ｐゴシック" charset="0"/>
                <a:cs typeface="ＭＳ Ｐゴシック" charset="0"/>
              </a:defRPr>
            </a:lvl9pPr>
          </a:lstStyle>
          <a:p>
            <a:pPr algn="ctr"/>
            <a:r>
              <a:rPr lang="en-US" sz="8000" dirty="0">
                <a:solidFill>
                  <a:schemeClr val="tx1"/>
                </a:solidFill>
              </a:rPr>
              <a:t>Service</a:t>
            </a:r>
          </a:p>
        </p:txBody>
      </p:sp>
    </p:spTree>
    <p:extLst>
      <p:ext uri="{BB962C8B-B14F-4D97-AF65-F5344CB8AC3E}">
        <p14:creationId xmlns:p14="http://schemas.microsoft.com/office/powerpoint/2010/main" val="396005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105086" cy="1097922"/>
          </a:xfrm>
        </p:spPr>
        <p:txBody>
          <a:bodyPr/>
          <a:lstStyle/>
          <a:p>
            <a:pPr algn="ctr"/>
            <a:r>
              <a:rPr lang="en-US" sz="8000" dirty="0">
                <a:solidFill>
                  <a:schemeClr val="tx1"/>
                </a:solidFill>
              </a:rPr>
              <a:t>Motivation for research program</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8</a:t>
            </a:fld>
            <a:endParaRPr lang="en-US" dirty="0"/>
          </a:p>
        </p:txBody>
      </p:sp>
      <p:sp>
        <p:nvSpPr>
          <p:cNvPr id="7" name="Text Placeholder 6">
            <a:extLst>
              <a:ext uri="{FF2B5EF4-FFF2-40B4-BE49-F238E27FC236}">
                <a16:creationId xmlns:a16="http://schemas.microsoft.com/office/drawing/2014/main" id="{6798799B-51DE-49C0-97E6-EA5E40E58EDC}"/>
              </a:ext>
            </a:extLst>
          </p:cNvPr>
          <p:cNvSpPr>
            <a:spLocks noGrp="1"/>
          </p:cNvSpPr>
          <p:nvPr>
            <p:ph type="body" sz="quarter" idx="10"/>
          </p:nvPr>
        </p:nvSpPr>
        <p:spPr>
          <a:xfrm>
            <a:off x="1029973" y="2646045"/>
            <a:ext cx="16105087" cy="4127288"/>
          </a:xfrm>
        </p:spPr>
        <p:txBody>
          <a:bodyPr/>
          <a:lstStyle/>
          <a:p>
            <a:pPr marL="457200" indent="-457200">
              <a:buFont typeface="Arial" panose="020B0604020202020204" pitchFamily="34" charset="0"/>
              <a:buChar char="•"/>
            </a:pPr>
            <a:r>
              <a:rPr lang="en-US" sz="3500" dirty="0">
                <a:solidFill>
                  <a:schemeClr val="tx1"/>
                </a:solidFill>
              </a:rPr>
              <a:t>Patient-reported outcomes have great potential to better respond to patient needs</a:t>
            </a:r>
          </a:p>
          <a:p>
            <a:pPr marL="457200" indent="-457200">
              <a:buFont typeface="Arial" panose="020B0604020202020204" pitchFamily="34" charset="0"/>
              <a:buChar char="•"/>
            </a:pPr>
            <a:endParaRPr lang="en-US" sz="3500" dirty="0">
              <a:solidFill>
                <a:schemeClr val="tx1"/>
              </a:solidFill>
            </a:endParaRPr>
          </a:p>
          <a:p>
            <a:pPr marL="457200" indent="-457200">
              <a:buFont typeface="Arial" panose="020B0604020202020204" pitchFamily="34" charset="0"/>
              <a:buChar char="•"/>
            </a:pPr>
            <a:r>
              <a:rPr lang="en-US" sz="3500" i="1" dirty="0">
                <a:solidFill>
                  <a:schemeClr val="tx1"/>
                </a:solidFill>
              </a:rPr>
              <a:t>However</a:t>
            </a:r>
            <a:r>
              <a:rPr lang="en-US" sz="3500" dirty="0">
                <a:solidFill>
                  <a:schemeClr val="tx1"/>
                </a:solidFill>
              </a:rPr>
              <a:t>, there is gap in knowledge about how to analyze these data in complex real-world of clinical registries</a:t>
            </a:r>
          </a:p>
          <a:p>
            <a:pPr marL="457200" indent="-457200">
              <a:buFont typeface="Arial" panose="020B0604020202020204" pitchFamily="34" charset="0"/>
              <a:buChar char="•"/>
            </a:pPr>
            <a:endParaRPr lang="en-US" sz="3500" dirty="0">
              <a:solidFill>
                <a:schemeClr val="tx1"/>
              </a:solidFill>
            </a:endParaRPr>
          </a:p>
          <a:p>
            <a:pPr marL="457200" indent="-457200">
              <a:buFont typeface="Arial" panose="020B0604020202020204" pitchFamily="34" charset="0"/>
              <a:buChar char="•"/>
            </a:pPr>
            <a:r>
              <a:rPr lang="en-US" sz="3500" dirty="0">
                <a:solidFill>
                  <a:schemeClr val="tx1"/>
                </a:solidFill>
              </a:rPr>
              <a:t>Without understanding processes for analyzing these data, insights gleaned from them will not be fully utilized to support patient-</a:t>
            </a:r>
            <a:r>
              <a:rPr lang="en-US" sz="3500" dirty="0" err="1">
                <a:solidFill>
                  <a:schemeClr val="tx1"/>
                </a:solidFill>
              </a:rPr>
              <a:t>centred</a:t>
            </a:r>
            <a:r>
              <a:rPr lang="en-US" sz="3500" dirty="0">
                <a:solidFill>
                  <a:schemeClr val="tx1"/>
                </a:solidFill>
              </a:rPr>
              <a:t> care</a:t>
            </a:r>
          </a:p>
        </p:txBody>
      </p:sp>
    </p:spTree>
    <p:extLst>
      <p:ext uri="{BB962C8B-B14F-4D97-AF65-F5344CB8AC3E}">
        <p14:creationId xmlns:p14="http://schemas.microsoft.com/office/powerpoint/2010/main" val="92208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955C-ED82-4DEA-BD06-08C9969F84D5}"/>
              </a:ext>
            </a:extLst>
          </p:cNvPr>
          <p:cNvSpPr>
            <a:spLocks noGrp="1"/>
          </p:cNvSpPr>
          <p:nvPr>
            <p:ph type="title"/>
          </p:nvPr>
        </p:nvSpPr>
        <p:spPr>
          <a:xfrm>
            <a:off x="1029974" y="1050340"/>
            <a:ext cx="16105086" cy="1097922"/>
          </a:xfrm>
        </p:spPr>
        <p:txBody>
          <a:bodyPr/>
          <a:lstStyle/>
          <a:p>
            <a:pPr algn="ctr"/>
            <a:r>
              <a:rPr lang="en-US" sz="8000" dirty="0">
                <a:solidFill>
                  <a:schemeClr val="tx1"/>
                </a:solidFill>
              </a:rPr>
              <a:t>Patient-reported outcomes (PROs)</a:t>
            </a:r>
          </a:p>
        </p:txBody>
      </p:sp>
      <p:sp>
        <p:nvSpPr>
          <p:cNvPr id="6" name="Slide Number Placeholder 3">
            <a:extLst>
              <a:ext uri="{FF2B5EF4-FFF2-40B4-BE49-F238E27FC236}">
                <a16:creationId xmlns:a16="http://schemas.microsoft.com/office/drawing/2014/main" id="{941F43C0-6042-432E-B840-ED2B1FE3D049}"/>
              </a:ext>
            </a:extLst>
          </p:cNvPr>
          <p:cNvSpPr txBox="1">
            <a:spLocks/>
          </p:cNvSpPr>
          <p:nvPr/>
        </p:nvSpPr>
        <p:spPr>
          <a:xfrm>
            <a:off x="16753362" y="273157"/>
            <a:ext cx="551167" cy="279400"/>
          </a:xfrm>
          <a:prstGeom prst="rect">
            <a:avLst/>
          </a:prstGeom>
        </p:spPr>
        <p:txBody>
          <a:bodyPr/>
          <a:lstStyle>
            <a:defPPr>
              <a:defRPr lang="en-US"/>
            </a:defPPr>
            <a:lvl1pPr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4324"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8648"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42971"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7295" algn="l" defTabSz="914324"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1619" algn="l" defTabSz="914324" rtl="0" eaLnBrk="1" latinLnBrk="0" hangingPunct="1">
              <a:defRPr kern="1200">
                <a:solidFill>
                  <a:schemeClr val="tx1"/>
                </a:solidFill>
                <a:latin typeface="Calibri" charset="0"/>
                <a:ea typeface="ＭＳ Ｐゴシック" charset="0"/>
                <a:cs typeface="ＭＳ Ｐゴシック" charset="0"/>
              </a:defRPr>
            </a:lvl6pPr>
            <a:lvl7pPr marL="5485943" algn="l" defTabSz="914324" rtl="0" eaLnBrk="1" latinLnBrk="0" hangingPunct="1">
              <a:defRPr kern="1200">
                <a:solidFill>
                  <a:schemeClr val="tx1"/>
                </a:solidFill>
                <a:latin typeface="Calibri" charset="0"/>
                <a:ea typeface="ＭＳ Ｐゴシック" charset="0"/>
                <a:cs typeface="ＭＳ Ｐゴシック" charset="0"/>
              </a:defRPr>
            </a:lvl7pPr>
            <a:lvl8pPr marL="6400267" algn="l" defTabSz="914324" rtl="0" eaLnBrk="1" latinLnBrk="0" hangingPunct="1">
              <a:defRPr kern="1200">
                <a:solidFill>
                  <a:schemeClr val="tx1"/>
                </a:solidFill>
                <a:latin typeface="Calibri" charset="0"/>
                <a:ea typeface="ＭＳ Ｐゴシック" charset="0"/>
                <a:cs typeface="ＭＳ Ｐゴシック" charset="0"/>
              </a:defRPr>
            </a:lvl8pPr>
            <a:lvl9pPr marL="7314591" algn="l" defTabSz="914324" rtl="0" eaLnBrk="1" latinLnBrk="0" hangingPunct="1">
              <a:defRPr kern="1200">
                <a:solidFill>
                  <a:schemeClr val="tx1"/>
                </a:solidFill>
                <a:latin typeface="Calibri" charset="0"/>
                <a:ea typeface="ＭＳ Ｐゴシック" charset="0"/>
                <a:cs typeface="ＭＳ Ｐゴシック" charset="0"/>
              </a:defRPr>
            </a:lvl9pPr>
          </a:lstStyle>
          <a:p>
            <a:fld id="{D57F1E4F-1CFF-5643-939E-217C01CDF565}" type="slidenum">
              <a:rPr lang="en-US" smtClean="0"/>
              <a:pPr/>
              <a:t>9</a:t>
            </a:fld>
            <a:endParaRPr lang="en-US" dirty="0"/>
          </a:p>
        </p:txBody>
      </p:sp>
      <p:grpSp>
        <p:nvGrpSpPr>
          <p:cNvPr id="3" name="Group 2">
            <a:extLst>
              <a:ext uri="{FF2B5EF4-FFF2-40B4-BE49-F238E27FC236}">
                <a16:creationId xmlns:a16="http://schemas.microsoft.com/office/drawing/2014/main" id="{4891D9FA-5D61-4494-84AF-B71A0DC05AD0}"/>
              </a:ext>
            </a:extLst>
          </p:cNvPr>
          <p:cNvGrpSpPr/>
          <p:nvPr/>
        </p:nvGrpSpPr>
        <p:grpSpPr>
          <a:xfrm>
            <a:off x="3125219" y="2518122"/>
            <a:ext cx="11914596" cy="6629012"/>
            <a:chOff x="1029974" y="2269230"/>
            <a:chExt cx="11914596" cy="6629012"/>
          </a:xfrm>
        </p:grpSpPr>
        <p:grpSp>
          <p:nvGrpSpPr>
            <p:cNvPr id="125" name="Group 124">
              <a:extLst>
                <a:ext uri="{FF2B5EF4-FFF2-40B4-BE49-F238E27FC236}">
                  <a16:creationId xmlns:a16="http://schemas.microsoft.com/office/drawing/2014/main" id="{D8D963BF-68CA-4E4F-827B-1CFCA8920C68}"/>
                </a:ext>
              </a:extLst>
            </p:cNvPr>
            <p:cNvGrpSpPr/>
            <p:nvPr/>
          </p:nvGrpSpPr>
          <p:grpSpPr>
            <a:xfrm>
              <a:off x="6326278" y="2269230"/>
              <a:ext cx="6618292" cy="6629012"/>
              <a:chOff x="5735919" y="2164717"/>
              <a:chExt cx="6618292" cy="6629012"/>
            </a:xfrm>
          </p:grpSpPr>
          <p:cxnSp>
            <p:nvCxnSpPr>
              <p:cNvPr id="9" name="Straight Arrow Connector 8">
                <a:extLst>
                  <a:ext uri="{FF2B5EF4-FFF2-40B4-BE49-F238E27FC236}">
                    <a16:creationId xmlns:a16="http://schemas.microsoft.com/office/drawing/2014/main" id="{9F4756FC-1AFD-48C9-8E2E-5792554DB4F9}"/>
                  </a:ext>
                </a:extLst>
              </p:cNvPr>
              <p:cNvCxnSpPr>
                <a:cxnSpLocks/>
              </p:cNvCxnSpPr>
              <p:nvPr/>
            </p:nvCxnSpPr>
            <p:spPr>
              <a:xfrm flipV="1">
                <a:off x="5735920" y="3107083"/>
                <a:ext cx="2767261" cy="2621032"/>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3056453-16EC-4273-B8F6-43B1DA335289}"/>
                  </a:ext>
                </a:extLst>
              </p:cNvPr>
              <p:cNvCxnSpPr>
                <a:cxnSpLocks/>
              </p:cNvCxnSpPr>
              <p:nvPr/>
            </p:nvCxnSpPr>
            <p:spPr>
              <a:xfrm flipV="1">
                <a:off x="5735919" y="5711659"/>
                <a:ext cx="2767262" cy="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CEB74413-672F-41D3-8213-52685A219565}"/>
                  </a:ext>
                </a:extLst>
              </p:cNvPr>
              <p:cNvCxnSpPr>
                <a:cxnSpLocks/>
              </p:cNvCxnSpPr>
              <p:nvPr/>
            </p:nvCxnSpPr>
            <p:spPr>
              <a:xfrm>
                <a:off x="5735920" y="5728115"/>
                <a:ext cx="2767260" cy="216687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4" name="Oval 3">
                <a:extLst>
                  <a:ext uri="{FF2B5EF4-FFF2-40B4-BE49-F238E27FC236}">
                    <a16:creationId xmlns:a16="http://schemas.microsoft.com/office/drawing/2014/main" id="{2846EBD0-AA85-4674-8206-22BDEA1EF651}"/>
                  </a:ext>
                </a:extLst>
              </p:cNvPr>
              <p:cNvSpPr/>
              <p:nvPr/>
            </p:nvSpPr>
            <p:spPr>
              <a:xfrm>
                <a:off x="8503180" y="2164717"/>
                <a:ext cx="3851030" cy="1552209"/>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dirty="0"/>
                  <a:t>Symptoms</a:t>
                </a:r>
              </a:p>
            </p:txBody>
          </p:sp>
          <p:sp>
            <p:nvSpPr>
              <p:cNvPr id="12" name="Oval 11">
                <a:extLst>
                  <a:ext uri="{FF2B5EF4-FFF2-40B4-BE49-F238E27FC236}">
                    <a16:creationId xmlns:a16="http://schemas.microsoft.com/office/drawing/2014/main" id="{1CBAA82A-5FF9-4F07-8D32-6D0043653CC5}"/>
                  </a:ext>
                </a:extLst>
              </p:cNvPr>
              <p:cNvSpPr/>
              <p:nvPr/>
            </p:nvSpPr>
            <p:spPr>
              <a:xfrm>
                <a:off x="8503181" y="4879090"/>
                <a:ext cx="3851030" cy="1552209"/>
              </a:xfrm>
              <a:prstGeom prst="ellipse">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dirty="0"/>
                  <a:t>Daily Activities</a:t>
                </a:r>
              </a:p>
            </p:txBody>
          </p:sp>
          <p:sp>
            <p:nvSpPr>
              <p:cNvPr id="13" name="Oval 12">
                <a:extLst>
                  <a:ext uri="{FF2B5EF4-FFF2-40B4-BE49-F238E27FC236}">
                    <a16:creationId xmlns:a16="http://schemas.microsoft.com/office/drawing/2014/main" id="{7D358812-322F-4813-8BF0-0F9F2354A502}"/>
                  </a:ext>
                </a:extLst>
              </p:cNvPr>
              <p:cNvSpPr/>
              <p:nvPr/>
            </p:nvSpPr>
            <p:spPr>
              <a:xfrm>
                <a:off x="8503181" y="7241520"/>
                <a:ext cx="3851030" cy="1552209"/>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dirty="0"/>
                  <a:t>Treatment Concerns</a:t>
                </a:r>
              </a:p>
            </p:txBody>
          </p:sp>
        </p:grpSp>
        <p:sp>
          <p:nvSpPr>
            <p:cNvPr id="126" name="Oval 125">
              <a:extLst>
                <a:ext uri="{FF2B5EF4-FFF2-40B4-BE49-F238E27FC236}">
                  <a16:creationId xmlns:a16="http://schemas.microsoft.com/office/drawing/2014/main" id="{353244EF-7114-4505-8A89-905177747515}"/>
                </a:ext>
              </a:extLst>
            </p:cNvPr>
            <p:cNvSpPr/>
            <p:nvPr/>
          </p:nvSpPr>
          <p:spPr>
            <a:xfrm>
              <a:off x="1029974" y="4311426"/>
              <a:ext cx="5296304" cy="3059722"/>
            </a:xfrm>
            <a:prstGeom prst="ellipse">
              <a:avLst/>
            </a:prstGeom>
            <a:solidFill>
              <a:schemeClr val="accent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500" dirty="0">
                  <a:solidFill>
                    <a:schemeClr val="bg1"/>
                  </a:solidFill>
                </a:rPr>
                <a:t>Health &amp; Quality of Life (AFEQT)</a:t>
              </a:r>
            </a:p>
          </p:txBody>
        </p:sp>
      </p:grpSp>
    </p:spTree>
    <p:extLst>
      <p:ext uri="{BB962C8B-B14F-4D97-AF65-F5344CB8AC3E}">
        <p14:creationId xmlns:p14="http://schemas.microsoft.com/office/powerpoint/2010/main" val="3021990786"/>
      </p:ext>
    </p:extLst>
  </p:cSld>
  <p:clrMapOvr>
    <a:masterClrMapping/>
  </p:clrMapOvr>
</p:sld>
</file>

<file path=ppt/theme/theme1.xml><?xml version="1.0" encoding="utf-8"?>
<a:theme xmlns:a="http://schemas.openxmlformats.org/drawingml/2006/main" name="EDGE Bottom Right">
  <a:themeElements>
    <a:clrScheme name="UVic Edge colours">
      <a:dk1>
        <a:srgbClr val="111F33"/>
      </a:dk1>
      <a:lt1>
        <a:sysClr val="window" lastClr="FFFFFF"/>
      </a:lt1>
      <a:dk2>
        <a:srgbClr val="004E81"/>
      </a:dk2>
      <a:lt2>
        <a:srgbClr val="004F80"/>
      </a:lt2>
      <a:accent1>
        <a:srgbClr val="111F33"/>
      </a:accent1>
      <a:accent2>
        <a:srgbClr val="BD1D27"/>
      </a:accent2>
      <a:accent3>
        <a:srgbClr val="004E81"/>
      </a:accent3>
      <a:accent4>
        <a:srgbClr val="E6A027"/>
      </a:accent4>
      <a:accent5>
        <a:srgbClr val="004E81"/>
      </a:accent5>
      <a:accent6>
        <a:srgbClr val="BD1D27"/>
      </a:accent6>
      <a:hlink>
        <a:srgbClr val="004E81"/>
      </a:hlink>
      <a:folHlink>
        <a:srgbClr val="004E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DGE BOTTOM LEFT">
  <a:themeElements>
    <a:clrScheme name="UVic Edge colours">
      <a:dk1>
        <a:srgbClr val="111F33"/>
      </a:dk1>
      <a:lt1>
        <a:sysClr val="window" lastClr="FFFFFF"/>
      </a:lt1>
      <a:dk2>
        <a:srgbClr val="004E81"/>
      </a:dk2>
      <a:lt2>
        <a:srgbClr val="004F80"/>
      </a:lt2>
      <a:accent1>
        <a:srgbClr val="111F33"/>
      </a:accent1>
      <a:accent2>
        <a:srgbClr val="BD1D27"/>
      </a:accent2>
      <a:accent3>
        <a:srgbClr val="004E81"/>
      </a:accent3>
      <a:accent4>
        <a:srgbClr val="E6A027"/>
      </a:accent4>
      <a:accent5>
        <a:srgbClr val="004E81"/>
      </a:accent5>
      <a:accent6>
        <a:srgbClr val="BD1D27"/>
      </a:accent6>
      <a:hlink>
        <a:srgbClr val="004E81"/>
      </a:hlink>
      <a:folHlink>
        <a:srgbClr val="004E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ARROW EDGE BOTTOM LEFT">
  <a:themeElements>
    <a:clrScheme name="UVic Edge colours">
      <a:dk1>
        <a:srgbClr val="111F33"/>
      </a:dk1>
      <a:lt1>
        <a:sysClr val="window" lastClr="FFFFFF"/>
      </a:lt1>
      <a:dk2>
        <a:srgbClr val="004E81"/>
      </a:dk2>
      <a:lt2>
        <a:srgbClr val="004F80"/>
      </a:lt2>
      <a:accent1>
        <a:srgbClr val="111F33"/>
      </a:accent1>
      <a:accent2>
        <a:srgbClr val="BD1D27"/>
      </a:accent2>
      <a:accent3>
        <a:srgbClr val="004E81"/>
      </a:accent3>
      <a:accent4>
        <a:srgbClr val="E6A027"/>
      </a:accent4>
      <a:accent5>
        <a:srgbClr val="004E81"/>
      </a:accent5>
      <a:accent6>
        <a:srgbClr val="BD1D27"/>
      </a:accent6>
      <a:hlink>
        <a:srgbClr val="004E81"/>
      </a:hlink>
      <a:folHlink>
        <a:srgbClr val="004E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EDGE Small Right">
  <a:themeElements>
    <a:clrScheme name="UVic Edge colours">
      <a:dk1>
        <a:srgbClr val="111F33"/>
      </a:dk1>
      <a:lt1>
        <a:sysClr val="window" lastClr="FFFFFF"/>
      </a:lt1>
      <a:dk2>
        <a:srgbClr val="004E81"/>
      </a:dk2>
      <a:lt2>
        <a:srgbClr val="004F80"/>
      </a:lt2>
      <a:accent1>
        <a:srgbClr val="111F33"/>
      </a:accent1>
      <a:accent2>
        <a:srgbClr val="BD1D27"/>
      </a:accent2>
      <a:accent3>
        <a:srgbClr val="004E81"/>
      </a:accent3>
      <a:accent4>
        <a:srgbClr val="E6A027"/>
      </a:accent4>
      <a:accent5>
        <a:srgbClr val="004E81"/>
      </a:accent5>
      <a:accent6>
        <a:srgbClr val="BD1D27"/>
      </a:accent6>
      <a:hlink>
        <a:srgbClr val="004E81"/>
      </a:hlink>
      <a:folHlink>
        <a:srgbClr val="004E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EDGE Right wMartlet wLogo">
  <a:themeElements>
    <a:clrScheme name="UVic Edge colours">
      <a:dk1>
        <a:srgbClr val="111F33"/>
      </a:dk1>
      <a:lt1>
        <a:sysClr val="window" lastClr="FFFFFF"/>
      </a:lt1>
      <a:dk2>
        <a:srgbClr val="004E81"/>
      </a:dk2>
      <a:lt2>
        <a:srgbClr val="004F80"/>
      </a:lt2>
      <a:accent1>
        <a:srgbClr val="111F33"/>
      </a:accent1>
      <a:accent2>
        <a:srgbClr val="BD1D27"/>
      </a:accent2>
      <a:accent3>
        <a:srgbClr val="004E81"/>
      </a:accent3>
      <a:accent4>
        <a:srgbClr val="E6A027"/>
      </a:accent4>
      <a:accent5>
        <a:srgbClr val="004E81"/>
      </a:accent5>
      <a:accent6>
        <a:srgbClr val="BD1D27"/>
      </a:accent6>
      <a:hlink>
        <a:srgbClr val="004E81"/>
      </a:hlink>
      <a:folHlink>
        <a:srgbClr val="004E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DGE Bottom Logo Right">
  <a:themeElements>
    <a:clrScheme name="UVic Edge colours">
      <a:dk1>
        <a:srgbClr val="111F33"/>
      </a:dk1>
      <a:lt1>
        <a:sysClr val="window" lastClr="FFFFFF"/>
      </a:lt1>
      <a:dk2>
        <a:srgbClr val="004E81"/>
      </a:dk2>
      <a:lt2>
        <a:srgbClr val="004F80"/>
      </a:lt2>
      <a:accent1>
        <a:srgbClr val="111F33"/>
      </a:accent1>
      <a:accent2>
        <a:srgbClr val="BD1D27"/>
      </a:accent2>
      <a:accent3>
        <a:srgbClr val="004E81"/>
      </a:accent3>
      <a:accent4>
        <a:srgbClr val="E6A027"/>
      </a:accent4>
      <a:accent5>
        <a:srgbClr val="004E81"/>
      </a:accent5>
      <a:accent6>
        <a:srgbClr val="BD1D27"/>
      </a:accent6>
      <a:hlink>
        <a:srgbClr val="004E81"/>
      </a:hlink>
      <a:folHlink>
        <a:srgbClr val="004E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EDGE Bottom No Logo">
  <a:themeElements>
    <a:clrScheme name="UVic Edge colours">
      <a:dk1>
        <a:srgbClr val="111F33"/>
      </a:dk1>
      <a:lt1>
        <a:sysClr val="window" lastClr="FFFFFF"/>
      </a:lt1>
      <a:dk2>
        <a:srgbClr val="004E81"/>
      </a:dk2>
      <a:lt2>
        <a:srgbClr val="004F80"/>
      </a:lt2>
      <a:accent1>
        <a:srgbClr val="111F33"/>
      </a:accent1>
      <a:accent2>
        <a:srgbClr val="BD1D27"/>
      </a:accent2>
      <a:accent3>
        <a:srgbClr val="004E81"/>
      </a:accent3>
      <a:accent4>
        <a:srgbClr val="E6A027"/>
      </a:accent4>
      <a:accent5>
        <a:srgbClr val="004E81"/>
      </a:accent5>
      <a:accent6>
        <a:srgbClr val="BD1D27"/>
      </a:accent6>
      <a:hlink>
        <a:srgbClr val="004E81"/>
      </a:hlink>
      <a:folHlink>
        <a:srgbClr val="004E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UVIC MARK Right">
  <a:themeElements>
    <a:clrScheme name="UVic Edge colours">
      <a:dk1>
        <a:srgbClr val="111F33"/>
      </a:dk1>
      <a:lt1>
        <a:sysClr val="window" lastClr="FFFFFF"/>
      </a:lt1>
      <a:dk2>
        <a:srgbClr val="004E81"/>
      </a:dk2>
      <a:lt2>
        <a:srgbClr val="004F80"/>
      </a:lt2>
      <a:accent1>
        <a:srgbClr val="111F33"/>
      </a:accent1>
      <a:accent2>
        <a:srgbClr val="BD1D27"/>
      </a:accent2>
      <a:accent3>
        <a:srgbClr val="004E81"/>
      </a:accent3>
      <a:accent4>
        <a:srgbClr val="E6A027"/>
      </a:accent4>
      <a:accent5>
        <a:srgbClr val="004E81"/>
      </a:accent5>
      <a:accent6>
        <a:srgbClr val="BD1D27"/>
      </a:accent6>
      <a:hlink>
        <a:srgbClr val="004E81"/>
      </a:hlink>
      <a:folHlink>
        <a:srgbClr val="004E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23527</TotalTime>
  <Words>2530</Words>
  <Application>Microsoft Office PowerPoint</Application>
  <PresentationFormat>Custom</PresentationFormat>
  <Paragraphs>351</Paragraphs>
  <Slides>34</Slides>
  <Notes>30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34</vt:i4>
      </vt:variant>
    </vt:vector>
  </HeadingPairs>
  <TitlesOfParts>
    <vt:vector size="47" baseType="lpstr">
      <vt:lpstr>Arial</vt:lpstr>
      <vt:lpstr>Calibri</vt:lpstr>
      <vt:lpstr>Calibri Light</vt:lpstr>
      <vt:lpstr>Segoe UI</vt:lpstr>
      <vt:lpstr>Times New Roman</vt:lpstr>
      <vt:lpstr>EDGE Bottom Right</vt:lpstr>
      <vt:lpstr>EDGE BOTTOM LEFT</vt:lpstr>
      <vt:lpstr>NARROW EDGE BOTTOM LEFT</vt:lpstr>
      <vt:lpstr>EDGE Small Right</vt:lpstr>
      <vt:lpstr>EDGE Right wMartlet wLogo</vt:lpstr>
      <vt:lpstr>EDGE Bottom Logo Right</vt:lpstr>
      <vt:lpstr>EDGE Bottom No Logo</vt:lpstr>
      <vt:lpstr>UVIC MARK Right</vt:lpstr>
      <vt:lpstr>Measuring what matters: Enhancing the use and interpretation of patient-reported outcomes in healthcare delivery</vt:lpstr>
      <vt:lpstr>PowerPoint Presentation</vt:lpstr>
      <vt:lpstr>Why did I choose nursing?</vt:lpstr>
      <vt:lpstr>PowerPoint Presentation</vt:lpstr>
      <vt:lpstr>PowerPoint Presentation</vt:lpstr>
      <vt:lpstr>PowerPoint Presentation</vt:lpstr>
      <vt:lpstr>PowerPoint Presentation</vt:lpstr>
      <vt:lpstr>Motivation for research program</vt:lpstr>
      <vt:lpstr>Patient-reported outcomes (PROs)</vt:lpstr>
      <vt:lpstr>My research program</vt:lpstr>
      <vt:lpstr>Case example</vt:lpstr>
      <vt:lpstr>Linked registry data</vt:lpstr>
      <vt:lpstr>Conceptual framework</vt:lpstr>
      <vt:lpstr>Patient journey through AF clinic</vt:lpstr>
      <vt:lpstr>Growth mixture model</vt:lpstr>
      <vt:lpstr>Result: three-class trajectory model</vt:lpstr>
      <vt:lpstr>Model evaluation</vt:lpstr>
      <vt:lpstr>     Action steps for nurses</vt:lpstr>
      <vt:lpstr>Research Philosophy</vt:lpstr>
      <vt:lpstr>Hermeneutic circle</vt:lpstr>
      <vt:lpstr>“Fusion of horizons”</vt:lpstr>
      <vt:lpstr>Three tenets underlying use of PROs</vt:lpstr>
      <vt:lpstr>Response shift in sync working group</vt:lpstr>
      <vt:lpstr>Knowledge translation</vt:lpstr>
      <vt:lpstr>Description of project</vt:lpstr>
      <vt:lpstr>Educational resources</vt:lpstr>
      <vt:lpstr>Future research plan at UVIC</vt:lpstr>
      <vt:lpstr>Teaching interest at UVIC</vt:lpstr>
      <vt:lpstr>Teaching background</vt:lpstr>
      <vt:lpstr>Potential course at UVIC</vt:lpstr>
      <vt:lpstr>Upcoming publications</vt:lpstr>
      <vt:lpstr>Upcoming conference presentations</vt:lpstr>
      <vt:lpstr>Summary</vt:lpstr>
      <vt:lpstr>Thank You!   Questions? </vt:lpstr>
    </vt:vector>
  </TitlesOfParts>
  <Manager/>
  <Company>UVic Communications + Marketing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UVic Digicaster Template</dc:title>
  <dc:subject>Master template for digital signage</dc:subject>
  <dc:creator>Jae Yung Kwon</dc:creator>
  <cp:keywords/>
  <dc:description/>
  <cp:lastModifiedBy>Jae-Yung Kwon</cp:lastModifiedBy>
  <cp:revision>410</cp:revision>
  <dcterms:created xsi:type="dcterms:W3CDTF">2011-06-18T03:30:13Z</dcterms:created>
  <dcterms:modified xsi:type="dcterms:W3CDTF">2020-09-15T03:50:04Z</dcterms:modified>
  <cp:category/>
</cp:coreProperties>
</file>